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モトヤ行書 Bold" charset="1" panose="03000600000000000000"/>
      <p:regular r:id="rId18"/>
    </p:embeddedFont>
    <p:embeddedFont>
      <p:font typeface="TAN Headline" charset="1" panose="00000000000000000000"/>
      <p:regular r:id="rId19"/>
    </p:embeddedFont>
    <p:embeddedFont>
      <p:font typeface="Cinzel Decorative Bold" charset="1" panose="00000800000000000000"/>
      <p:regular r:id="rId20"/>
    </p:embeddedFont>
    <p:embeddedFont>
      <p:font typeface="Sモトヤ行書" charset="1" panose="03000400000000000000"/>
      <p:regular r:id="rId21"/>
    </p:embeddedFont>
    <p:embeddedFont>
      <p:font typeface="Brixton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1.png" Type="http://schemas.openxmlformats.org/officeDocument/2006/relationships/image"/><Relationship Id="rId20" Target="../media/image17.png" Type="http://schemas.openxmlformats.org/officeDocument/2006/relationships/image"/><Relationship Id="rId21" Target="../media/image18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6.jpeg" Type="http://schemas.openxmlformats.org/officeDocument/2006/relationships/image"/><Relationship Id="rId7" Target="../media/image27.png" Type="http://schemas.openxmlformats.org/officeDocument/2006/relationships/image"/><Relationship Id="rId8" Target="../media/image28.jpe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2894" y="104960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3077">
            <a:off x="1624376" y="-413055"/>
            <a:ext cx="1639493" cy="2282838"/>
          </a:xfrm>
          <a:custGeom>
            <a:avLst/>
            <a:gdLst/>
            <a:ahLst/>
            <a:cxnLst/>
            <a:rect r="r" b="b" t="t" l="l"/>
            <a:pathLst>
              <a:path h="2282838" w="1639493">
                <a:moveTo>
                  <a:pt x="0" y="0"/>
                </a:moveTo>
                <a:lnTo>
                  <a:pt x="1639493" y="0"/>
                </a:lnTo>
                <a:lnTo>
                  <a:pt x="1639493" y="2282838"/>
                </a:lnTo>
                <a:lnTo>
                  <a:pt x="0" y="228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2242" y="249336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5077">
            <a:off x="14535068" y="-129221"/>
            <a:ext cx="1827385" cy="2107048"/>
          </a:xfrm>
          <a:custGeom>
            <a:avLst/>
            <a:gdLst/>
            <a:ahLst/>
            <a:cxnLst/>
            <a:rect r="r" b="b" t="t" l="l"/>
            <a:pathLst>
              <a:path h="2107048" w="1827385">
                <a:moveTo>
                  <a:pt x="0" y="0"/>
                </a:moveTo>
                <a:lnTo>
                  <a:pt x="1827385" y="0"/>
                </a:lnTo>
                <a:lnTo>
                  <a:pt x="1827385" y="2107048"/>
                </a:lnTo>
                <a:lnTo>
                  <a:pt x="0" y="2107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29847" y="1523758"/>
            <a:ext cx="12092272" cy="3306130"/>
            <a:chOff x="0" y="0"/>
            <a:chExt cx="1100680" cy="3009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0680" cy="300935"/>
            </a:xfrm>
            <a:custGeom>
              <a:avLst/>
              <a:gdLst/>
              <a:ahLst/>
              <a:cxnLst/>
              <a:rect r="r" b="b" t="t" l="l"/>
              <a:pathLst>
                <a:path h="300935" w="1100680">
                  <a:moveTo>
                    <a:pt x="897480" y="0"/>
                  </a:moveTo>
                  <a:cubicBezTo>
                    <a:pt x="1009705" y="0"/>
                    <a:pt x="1100680" y="67367"/>
                    <a:pt x="1100680" y="150468"/>
                  </a:cubicBezTo>
                  <a:cubicBezTo>
                    <a:pt x="1100680" y="233569"/>
                    <a:pt x="1009705" y="300935"/>
                    <a:pt x="897480" y="300935"/>
                  </a:cubicBezTo>
                  <a:lnTo>
                    <a:pt x="203200" y="300935"/>
                  </a:lnTo>
                  <a:cubicBezTo>
                    <a:pt x="90976" y="300935"/>
                    <a:pt x="0" y="233569"/>
                    <a:pt x="0" y="150468"/>
                  </a:cubicBezTo>
                  <a:cubicBezTo>
                    <a:pt x="0" y="673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76225"/>
              <a:ext cx="1100680" cy="577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395524" y="5643872"/>
            <a:ext cx="4662528" cy="5020219"/>
          </a:xfrm>
          <a:custGeom>
            <a:avLst/>
            <a:gdLst/>
            <a:ahLst/>
            <a:cxnLst/>
            <a:rect r="r" b="b" t="t" l="l"/>
            <a:pathLst>
              <a:path h="5020219" w="4662528">
                <a:moveTo>
                  <a:pt x="0" y="0"/>
                </a:moveTo>
                <a:lnTo>
                  <a:pt x="4662528" y="0"/>
                </a:lnTo>
                <a:lnTo>
                  <a:pt x="4662528" y="5020219"/>
                </a:lnTo>
                <a:lnTo>
                  <a:pt x="0" y="50202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97864" y="5722412"/>
            <a:ext cx="3543824" cy="4701591"/>
          </a:xfrm>
          <a:custGeom>
            <a:avLst/>
            <a:gdLst/>
            <a:ahLst/>
            <a:cxnLst/>
            <a:rect r="r" b="b" t="t" l="l"/>
            <a:pathLst>
              <a:path h="4701591" w="3543824">
                <a:moveTo>
                  <a:pt x="0" y="0"/>
                </a:moveTo>
                <a:lnTo>
                  <a:pt x="3543824" y="0"/>
                </a:lnTo>
                <a:lnTo>
                  <a:pt x="3543824" y="4701591"/>
                </a:lnTo>
                <a:lnTo>
                  <a:pt x="0" y="47015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57881">
            <a:off x="-253656" y="3770706"/>
            <a:ext cx="2836630" cy="2748952"/>
          </a:xfrm>
          <a:custGeom>
            <a:avLst/>
            <a:gdLst/>
            <a:ahLst/>
            <a:cxnLst/>
            <a:rect r="r" b="b" t="t" l="l"/>
            <a:pathLst>
              <a:path h="2748952" w="2836630">
                <a:moveTo>
                  <a:pt x="0" y="0"/>
                </a:moveTo>
                <a:lnTo>
                  <a:pt x="2836630" y="0"/>
                </a:lnTo>
                <a:lnTo>
                  <a:pt x="2836630" y="2748952"/>
                </a:lnTo>
                <a:lnTo>
                  <a:pt x="0" y="2748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48570">
            <a:off x="16265849" y="2699463"/>
            <a:ext cx="2314702" cy="3298150"/>
          </a:xfrm>
          <a:custGeom>
            <a:avLst/>
            <a:gdLst/>
            <a:ahLst/>
            <a:cxnLst/>
            <a:rect r="r" b="b" t="t" l="l"/>
            <a:pathLst>
              <a:path h="3298150" w="2314702">
                <a:moveTo>
                  <a:pt x="0" y="0"/>
                </a:moveTo>
                <a:lnTo>
                  <a:pt x="2314702" y="0"/>
                </a:lnTo>
                <a:lnTo>
                  <a:pt x="2314702" y="3298150"/>
                </a:lnTo>
                <a:lnTo>
                  <a:pt x="0" y="32981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88380" y="5655078"/>
            <a:ext cx="2901756" cy="4836260"/>
          </a:xfrm>
          <a:custGeom>
            <a:avLst/>
            <a:gdLst/>
            <a:ahLst/>
            <a:cxnLst/>
            <a:rect r="r" b="b" t="t" l="l"/>
            <a:pathLst>
              <a:path h="4836260" w="2901756">
                <a:moveTo>
                  <a:pt x="0" y="0"/>
                </a:moveTo>
                <a:lnTo>
                  <a:pt x="2901756" y="0"/>
                </a:lnTo>
                <a:lnTo>
                  <a:pt x="2901756" y="4836259"/>
                </a:lnTo>
                <a:lnTo>
                  <a:pt x="0" y="48362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00207">
            <a:off x="3407906" y="3536489"/>
            <a:ext cx="1073954" cy="1073954"/>
          </a:xfrm>
          <a:custGeom>
            <a:avLst/>
            <a:gdLst/>
            <a:ahLst/>
            <a:cxnLst/>
            <a:rect r="r" b="b" t="t" l="l"/>
            <a:pathLst>
              <a:path h="1073954" w="1073954">
                <a:moveTo>
                  <a:pt x="0" y="0"/>
                </a:moveTo>
                <a:lnTo>
                  <a:pt x="1073953" y="0"/>
                </a:lnTo>
                <a:lnTo>
                  <a:pt x="1073953" y="1073954"/>
                </a:lnTo>
                <a:lnTo>
                  <a:pt x="0" y="10739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721748" y="258861"/>
            <a:ext cx="7040819" cy="939006"/>
            <a:chOff x="0" y="0"/>
            <a:chExt cx="2860316" cy="3814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23850"/>
              <a:ext cx="2860316" cy="705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18253B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Infosys Springboard Internship 5.0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-5500207">
            <a:off x="13724867" y="3648531"/>
            <a:ext cx="973380" cy="973380"/>
          </a:xfrm>
          <a:custGeom>
            <a:avLst/>
            <a:gdLst/>
            <a:ahLst/>
            <a:cxnLst/>
            <a:rect r="r" b="b" t="t" l="l"/>
            <a:pathLst>
              <a:path h="973380" w="973380">
                <a:moveTo>
                  <a:pt x="973380" y="0"/>
                </a:moveTo>
                <a:lnTo>
                  <a:pt x="0" y="0"/>
                </a:lnTo>
                <a:lnTo>
                  <a:pt x="0" y="973380"/>
                </a:lnTo>
                <a:lnTo>
                  <a:pt x="973380" y="973380"/>
                </a:lnTo>
                <a:lnTo>
                  <a:pt x="97338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222119" y="7975775"/>
            <a:ext cx="3065881" cy="2311225"/>
            <a:chOff x="0" y="0"/>
            <a:chExt cx="23942094" cy="180488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942094" cy="18048835"/>
            </a:xfrm>
            <a:custGeom>
              <a:avLst/>
              <a:gdLst/>
              <a:ahLst/>
              <a:cxnLst/>
              <a:rect r="r" b="b" t="t" l="l"/>
              <a:pathLst>
                <a:path h="18048835" w="23942094">
                  <a:moveTo>
                    <a:pt x="23942094" y="15216961"/>
                  </a:moveTo>
                  <a:cubicBezTo>
                    <a:pt x="14932989" y="17172502"/>
                    <a:pt x="5525358" y="17865164"/>
                    <a:pt x="0" y="18048835"/>
                  </a:cubicBezTo>
                  <a:lnTo>
                    <a:pt x="0" y="0"/>
                  </a:lnTo>
                  <a:lnTo>
                    <a:pt x="23942094" y="0"/>
                  </a:lnTo>
                </a:path>
              </a:pathLst>
            </a:custGeom>
            <a:solidFill>
              <a:srgbClr val="E9EAF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63966" y="7975775"/>
            <a:ext cx="3065881" cy="2311225"/>
            <a:chOff x="0" y="0"/>
            <a:chExt cx="23942094" cy="180488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942094" cy="18048835"/>
            </a:xfrm>
            <a:custGeom>
              <a:avLst/>
              <a:gdLst/>
              <a:ahLst/>
              <a:cxnLst/>
              <a:rect r="r" b="b" t="t" l="l"/>
              <a:pathLst>
                <a:path h="18048835" w="23942094">
                  <a:moveTo>
                    <a:pt x="23942094" y="15216961"/>
                  </a:moveTo>
                  <a:cubicBezTo>
                    <a:pt x="14932989" y="17172502"/>
                    <a:pt x="5525358" y="17865164"/>
                    <a:pt x="0" y="18048835"/>
                  </a:cubicBezTo>
                  <a:lnTo>
                    <a:pt x="0" y="0"/>
                  </a:lnTo>
                  <a:lnTo>
                    <a:pt x="23942094" y="0"/>
                  </a:lnTo>
                </a:path>
              </a:pathLst>
            </a:custGeom>
            <a:solidFill>
              <a:srgbClr val="E9EA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454011" y="5951155"/>
            <a:ext cx="3247894" cy="4540182"/>
          </a:xfrm>
          <a:custGeom>
            <a:avLst/>
            <a:gdLst/>
            <a:ahLst/>
            <a:cxnLst/>
            <a:rect r="r" b="b" t="t" l="l"/>
            <a:pathLst>
              <a:path h="4540182" w="3247894">
                <a:moveTo>
                  <a:pt x="0" y="0"/>
                </a:moveTo>
                <a:lnTo>
                  <a:pt x="3247894" y="0"/>
                </a:lnTo>
                <a:lnTo>
                  <a:pt x="3247894" y="4540182"/>
                </a:lnTo>
                <a:lnTo>
                  <a:pt x="0" y="454018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50" t="0" r="-45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583560" y="2038834"/>
            <a:ext cx="9317196" cy="207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5893">
                <a:solidFill>
                  <a:srgbClr val="313268"/>
                </a:solidFill>
                <a:latin typeface="TAN Headline"/>
                <a:ea typeface="TAN Headline"/>
                <a:cs typeface="TAN Headline"/>
                <a:sym typeface="TAN Headline"/>
              </a:rPr>
              <a:t>Voice Based Patient Call System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48760" y="8448735"/>
            <a:ext cx="2360373" cy="136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</a:pPr>
            <a:r>
              <a:rPr lang="en-US" sz="2597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Mentored by-</a:t>
            </a:r>
          </a:p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sz="2597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SHILPIE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8267664"/>
            <a:ext cx="3392484" cy="136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588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Presented by-</a:t>
            </a:r>
          </a:p>
          <a:p>
            <a:pPr algn="ctr">
              <a:lnSpc>
                <a:spcPts val="3624"/>
              </a:lnSpc>
            </a:pPr>
            <a:r>
              <a:rPr lang="en-US" sz="2588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Team</a:t>
            </a:r>
          </a:p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588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Batch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07572" y="3624702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3077">
            <a:off x="6976284" y="6509909"/>
            <a:ext cx="1378571" cy="1919530"/>
          </a:xfrm>
          <a:custGeom>
            <a:avLst/>
            <a:gdLst/>
            <a:ahLst/>
            <a:cxnLst/>
            <a:rect r="r" b="b" t="t" l="l"/>
            <a:pathLst>
              <a:path h="1919530" w="1378571">
                <a:moveTo>
                  <a:pt x="0" y="0"/>
                </a:moveTo>
                <a:lnTo>
                  <a:pt x="1378572" y="0"/>
                </a:lnTo>
                <a:lnTo>
                  <a:pt x="1378572" y="1919530"/>
                </a:lnTo>
                <a:lnTo>
                  <a:pt x="0" y="1919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5077">
            <a:off x="10325416" y="6024479"/>
            <a:ext cx="1914434" cy="2207419"/>
          </a:xfrm>
          <a:custGeom>
            <a:avLst/>
            <a:gdLst/>
            <a:ahLst/>
            <a:cxnLst/>
            <a:rect r="r" b="b" t="t" l="l"/>
            <a:pathLst>
              <a:path h="2207419" w="1914434">
                <a:moveTo>
                  <a:pt x="0" y="0"/>
                </a:moveTo>
                <a:lnTo>
                  <a:pt x="1914434" y="0"/>
                </a:lnTo>
                <a:lnTo>
                  <a:pt x="1914434" y="2207419"/>
                </a:lnTo>
                <a:lnTo>
                  <a:pt x="0" y="2207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43316" y="4135370"/>
            <a:ext cx="3834904" cy="6391507"/>
          </a:xfrm>
          <a:custGeom>
            <a:avLst/>
            <a:gdLst/>
            <a:ahLst/>
            <a:cxnLst/>
            <a:rect r="r" b="b" t="t" l="l"/>
            <a:pathLst>
              <a:path h="6391507" w="3834904">
                <a:moveTo>
                  <a:pt x="0" y="0"/>
                </a:moveTo>
                <a:lnTo>
                  <a:pt x="3834904" y="0"/>
                </a:lnTo>
                <a:lnTo>
                  <a:pt x="3834904" y="6391507"/>
                </a:lnTo>
                <a:lnTo>
                  <a:pt x="0" y="63915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095957" y="-3538303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11100" y="-3036817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7149">
            <a:off x="-230235" y="6173954"/>
            <a:ext cx="1628321" cy="1628321"/>
          </a:xfrm>
          <a:custGeom>
            <a:avLst/>
            <a:gdLst/>
            <a:ahLst/>
            <a:cxnLst/>
            <a:rect r="r" b="b" t="t" l="l"/>
            <a:pathLst>
              <a:path h="1628321" w="1628321">
                <a:moveTo>
                  <a:pt x="0" y="0"/>
                </a:moveTo>
                <a:lnTo>
                  <a:pt x="1628322" y="0"/>
                </a:lnTo>
                <a:lnTo>
                  <a:pt x="1628322" y="1628321"/>
                </a:lnTo>
                <a:lnTo>
                  <a:pt x="0" y="1628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7149">
            <a:off x="16756798" y="7688858"/>
            <a:ext cx="1814790" cy="1814790"/>
          </a:xfrm>
          <a:custGeom>
            <a:avLst/>
            <a:gdLst/>
            <a:ahLst/>
            <a:cxnLst/>
            <a:rect r="r" b="b" t="t" l="l"/>
            <a:pathLst>
              <a:path h="1814790" w="1814790">
                <a:moveTo>
                  <a:pt x="0" y="0"/>
                </a:moveTo>
                <a:lnTo>
                  <a:pt x="1814790" y="0"/>
                </a:lnTo>
                <a:lnTo>
                  <a:pt x="1814790" y="1814790"/>
                </a:lnTo>
                <a:lnTo>
                  <a:pt x="0" y="1814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9890" y="2189655"/>
            <a:ext cx="5542640" cy="334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Voice-Based Interface: </a:t>
            </a:r>
            <a:r>
              <a:rPr lang="en-US" sz="2899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Patients can use their voice to request assistance, eliminating the need for complex interactions.</a:t>
            </a:r>
          </a:p>
          <a:p>
            <a:pPr algn="ctr">
              <a:lnSpc>
                <a:spcPts val="40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802495" y="2201957"/>
            <a:ext cx="6456805" cy="227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4253" indent="-312127" lvl="1">
              <a:lnSpc>
                <a:spcPts val="4047"/>
              </a:lnSpc>
              <a:buFont typeface="Arial"/>
              <a:buChar char="•"/>
            </a:pPr>
            <a:r>
              <a:rPr lang="en-US" b="true" sz="2891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AI &amp; NLP-Driven Processing: </a:t>
            </a:r>
            <a:r>
              <a:rPr lang="en-US" sz="2891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AI engine interprets requests and assigns appropriate priority levels.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9911" y="6328144"/>
            <a:ext cx="5703830" cy="23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Role-Based Access Control: </a:t>
            </a:r>
            <a:r>
              <a:rPr lang="en-US" sz="2899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Different interfaces and functionalities for patients, nurses, and administrators.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71627" y="914400"/>
            <a:ext cx="7263803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KeY 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53215" y="5202096"/>
            <a:ext cx="9525" cy="78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791110" y="5638114"/>
            <a:ext cx="5601540" cy="28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Real-Time Communication: </a:t>
            </a:r>
            <a:r>
              <a:rPr lang="en-US" sz="2899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Socket.IO facilitates instant updates, ensuring nurses are always informed about pending requests.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3445" y="-318668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1095" y="2115237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-481978" y="1723876"/>
            <a:ext cx="3021357" cy="2927969"/>
          </a:xfrm>
          <a:custGeom>
            <a:avLst/>
            <a:gdLst/>
            <a:ahLst/>
            <a:cxnLst/>
            <a:rect r="r" b="b" t="t" l="l"/>
            <a:pathLst>
              <a:path h="2927969" w="3021357">
                <a:moveTo>
                  <a:pt x="0" y="0"/>
                </a:moveTo>
                <a:lnTo>
                  <a:pt x="3021356" y="0"/>
                </a:lnTo>
                <a:lnTo>
                  <a:pt x="3021356" y="2927969"/>
                </a:lnTo>
                <a:lnTo>
                  <a:pt x="0" y="2927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48570">
            <a:off x="15737581" y="-142512"/>
            <a:ext cx="2532247" cy="3608124"/>
          </a:xfrm>
          <a:custGeom>
            <a:avLst/>
            <a:gdLst/>
            <a:ahLst/>
            <a:cxnLst/>
            <a:rect r="r" b="b" t="t" l="l"/>
            <a:pathLst>
              <a:path h="3608124" w="2532247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157663" y="1280281"/>
            <a:ext cx="15972674" cy="10025700"/>
          </a:xfrm>
          <a:custGeom>
            <a:avLst/>
            <a:gdLst/>
            <a:ahLst/>
            <a:cxnLst/>
            <a:rect r="r" b="b" t="t" l="l"/>
            <a:pathLst>
              <a:path h="10025700" w="15972674">
                <a:moveTo>
                  <a:pt x="15972674" y="0"/>
                </a:moveTo>
                <a:lnTo>
                  <a:pt x="0" y="0"/>
                </a:lnTo>
                <a:lnTo>
                  <a:pt x="0" y="10025700"/>
                </a:lnTo>
                <a:lnTo>
                  <a:pt x="15972674" y="10025700"/>
                </a:lnTo>
                <a:lnTo>
                  <a:pt x="15972674" y="0"/>
                </a:lnTo>
                <a:close/>
              </a:path>
            </a:pathLst>
          </a:custGeom>
          <a:blipFill>
            <a:blip r:embed="rId8">
              <a:alphaModFix amt="8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" t="0" r="-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76597" y="3096877"/>
            <a:ext cx="12002663" cy="446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1"/>
              </a:lnSpc>
            </a:pPr>
            <a:r>
              <a:rPr lang="en-US" sz="3857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The Voice-Based Patient Call System revolutionizes hospital communication by leveraging modern technologies like AI, NLP, and real-time notifications. It ensures timely responses, reduces nurse workload, and enhances patient satisfaction.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03815" y="914400"/>
            <a:ext cx="1193480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2894" y="104960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3077">
            <a:off x="1979827" y="-203162"/>
            <a:ext cx="1769402" cy="2463725"/>
          </a:xfrm>
          <a:custGeom>
            <a:avLst/>
            <a:gdLst/>
            <a:ahLst/>
            <a:cxnLst/>
            <a:rect r="r" b="b" t="t" l="l"/>
            <a:pathLst>
              <a:path h="2463725" w="1769402">
                <a:moveTo>
                  <a:pt x="0" y="0"/>
                </a:moveTo>
                <a:lnTo>
                  <a:pt x="1769402" y="0"/>
                </a:lnTo>
                <a:lnTo>
                  <a:pt x="1769402" y="2463724"/>
                </a:lnTo>
                <a:lnTo>
                  <a:pt x="0" y="2463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2242" y="249336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5077">
            <a:off x="14265134" y="-162966"/>
            <a:ext cx="2066999" cy="2383332"/>
          </a:xfrm>
          <a:custGeom>
            <a:avLst/>
            <a:gdLst/>
            <a:ahLst/>
            <a:cxnLst/>
            <a:rect r="r" b="b" t="t" l="l"/>
            <a:pathLst>
              <a:path h="2383332" w="2066999">
                <a:moveTo>
                  <a:pt x="0" y="0"/>
                </a:moveTo>
                <a:lnTo>
                  <a:pt x="2066999" y="0"/>
                </a:lnTo>
                <a:lnTo>
                  <a:pt x="2066999" y="2383332"/>
                </a:lnTo>
                <a:lnTo>
                  <a:pt x="0" y="2383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29847" y="1281038"/>
            <a:ext cx="12092272" cy="2965519"/>
            <a:chOff x="0" y="0"/>
            <a:chExt cx="1100680" cy="2699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0680" cy="269932"/>
            </a:xfrm>
            <a:custGeom>
              <a:avLst/>
              <a:gdLst/>
              <a:ahLst/>
              <a:cxnLst/>
              <a:rect r="r" b="b" t="t" l="l"/>
              <a:pathLst>
                <a:path h="269932" w="1100680">
                  <a:moveTo>
                    <a:pt x="897480" y="0"/>
                  </a:moveTo>
                  <a:cubicBezTo>
                    <a:pt x="1009705" y="0"/>
                    <a:pt x="1100680" y="60426"/>
                    <a:pt x="1100680" y="134966"/>
                  </a:cubicBezTo>
                  <a:cubicBezTo>
                    <a:pt x="1100680" y="209505"/>
                    <a:pt x="1009705" y="269932"/>
                    <a:pt x="897480" y="269932"/>
                  </a:cubicBezTo>
                  <a:lnTo>
                    <a:pt x="203200" y="269932"/>
                  </a:lnTo>
                  <a:cubicBezTo>
                    <a:pt x="90976" y="269932"/>
                    <a:pt x="0" y="209505"/>
                    <a:pt x="0" y="134966"/>
                  </a:cubicBezTo>
                  <a:cubicBezTo>
                    <a:pt x="0" y="604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19075"/>
              <a:ext cx="1100680" cy="489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432945" y="5542054"/>
            <a:ext cx="5018594" cy="5403600"/>
          </a:xfrm>
          <a:custGeom>
            <a:avLst/>
            <a:gdLst/>
            <a:ahLst/>
            <a:cxnLst/>
            <a:rect r="r" b="b" t="t" l="l"/>
            <a:pathLst>
              <a:path h="5403600" w="5018594">
                <a:moveTo>
                  <a:pt x="0" y="0"/>
                </a:moveTo>
                <a:lnTo>
                  <a:pt x="5018594" y="0"/>
                </a:lnTo>
                <a:lnTo>
                  <a:pt x="5018594" y="5403600"/>
                </a:lnTo>
                <a:lnTo>
                  <a:pt x="0" y="5403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39554" y="5542054"/>
            <a:ext cx="3814457" cy="5060639"/>
          </a:xfrm>
          <a:custGeom>
            <a:avLst/>
            <a:gdLst/>
            <a:ahLst/>
            <a:cxnLst/>
            <a:rect r="r" b="b" t="t" l="l"/>
            <a:pathLst>
              <a:path h="5060639" w="3814457">
                <a:moveTo>
                  <a:pt x="0" y="0"/>
                </a:moveTo>
                <a:lnTo>
                  <a:pt x="3814457" y="0"/>
                </a:lnTo>
                <a:lnTo>
                  <a:pt x="3814457" y="5060640"/>
                </a:lnTo>
                <a:lnTo>
                  <a:pt x="0" y="5060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44433" y="5542054"/>
            <a:ext cx="4031635" cy="5229715"/>
          </a:xfrm>
          <a:custGeom>
            <a:avLst/>
            <a:gdLst/>
            <a:ahLst/>
            <a:cxnLst/>
            <a:rect r="r" b="b" t="t" l="l"/>
            <a:pathLst>
              <a:path h="5229715" w="4031635">
                <a:moveTo>
                  <a:pt x="0" y="0"/>
                </a:moveTo>
                <a:lnTo>
                  <a:pt x="4031635" y="0"/>
                </a:lnTo>
                <a:lnTo>
                  <a:pt x="4031635" y="5229715"/>
                </a:lnTo>
                <a:lnTo>
                  <a:pt x="0" y="5229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57881">
            <a:off x="-400893" y="2974914"/>
            <a:ext cx="3549762" cy="3440042"/>
          </a:xfrm>
          <a:custGeom>
            <a:avLst/>
            <a:gdLst/>
            <a:ahLst/>
            <a:cxnLst/>
            <a:rect r="r" b="b" t="t" l="l"/>
            <a:pathLst>
              <a:path h="3440042" w="3549762">
                <a:moveTo>
                  <a:pt x="0" y="0"/>
                </a:moveTo>
                <a:lnTo>
                  <a:pt x="3549762" y="0"/>
                </a:lnTo>
                <a:lnTo>
                  <a:pt x="3549762" y="3440042"/>
                </a:lnTo>
                <a:lnTo>
                  <a:pt x="0" y="34400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48570">
            <a:off x="15858283" y="2774300"/>
            <a:ext cx="2885297" cy="4111175"/>
          </a:xfrm>
          <a:custGeom>
            <a:avLst/>
            <a:gdLst/>
            <a:ahLst/>
            <a:cxnLst/>
            <a:rect r="r" b="b" t="t" l="l"/>
            <a:pathLst>
              <a:path h="4111175" w="2885297">
                <a:moveTo>
                  <a:pt x="0" y="0"/>
                </a:moveTo>
                <a:lnTo>
                  <a:pt x="2885297" y="0"/>
                </a:lnTo>
                <a:lnTo>
                  <a:pt x="2885297" y="4111175"/>
                </a:lnTo>
                <a:lnTo>
                  <a:pt x="0" y="41111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35147" y="5372979"/>
            <a:ext cx="3123355" cy="5205592"/>
          </a:xfrm>
          <a:custGeom>
            <a:avLst/>
            <a:gdLst/>
            <a:ahLst/>
            <a:cxnLst/>
            <a:rect r="r" b="b" t="t" l="l"/>
            <a:pathLst>
              <a:path h="5205592" w="3123355">
                <a:moveTo>
                  <a:pt x="0" y="0"/>
                </a:moveTo>
                <a:lnTo>
                  <a:pt x="3123356" y="0"/>
                </a:lnTo>
                <a:lnTo>
                  <a:pt x="3123356" y="5205592"/>
                </a:lnTo>
                <a:lnTo>
                  <a:pt x="0" y="52055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500207">
            <a:off x="3544370" y="3949723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5500207">
            <a:off x="12877809" y="3865185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1402007" y="0"/>
                </a:moveTo>
                <a:lnTo>
                  <a:pt x="0" y="0"/>
                </a:lnTo>
                <a:lnTo>
                  <a:pt x="0" y="1402006"/>
                </a:lnTo>
                <a:lnTo>
                  <a:pt x="1402007" y="1402006"/>
                </a:lnTo>
                <a:lnTo>
                  <a:pt x="140200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524237" y="1641408"/>
            <a:ext cx="11490159" cy="209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1"/>
              </a:lnSpc>
            </a:pPr>
            <a:r>
              <a:rPr lang="en-US" sz="6022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21612" y="3409707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59897" y="-671355"/>
            <a:ext cx="7399403" cy="11629710"/>
            <a:chOff x="0" y="0"/>
            <a:chExt cx="9865870" cy="155062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65870" cy="15506279"/>
            </a:xfrm>
            <a:custGeom>
              <a:avLst/>
              <a:gdLst/>
              <a:ahLst/>
              <a:cxnLst/>
              <a:rect r="r" b="b" t="t" l="l"/>
              <a:pathLst>
                <a:path h="15506279" w="9865870">
                  <a:moveTo>
                    <a:pt x="0" y="0"/>
                  </a:moveTo>
                  <a:lnTo>
                    <a:pt x="9865870" y="0"/>
                  </a:lnTo>
                  <a:lnTo>
                    <a:pt x="9865870" y="15506279"/>
                  </a:lnTo>
                  <a:lnTo>
                    <a:pt x="0" y="15506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136796" y="2266740"/>
              <a:ext cx="7592279" cy="11040260"/>
              <a:chOff x="0" y="0"/>
              <a:chExt cx="812800" cy="11819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1181927"/>
              </a:xfrm>
              <a:custGeom>
                <a:avLst/>
                <a:gdLst/>
                <a:ahLst/>
                <a:cxnLst/>
                <a:rect r="r" b="b" t="t" l="l"/>
                <a:pathLst>
                  <a:path h="118192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81927"/>
                    </a:lnTo>
                    <a:lnTo>
                      <a:pt x="0" y="1181927"/>
                    </a:lnTo>
                    <a:close/>
                  </a:path>
                </a:pathLst>
              </a:custGeom>
              <a:solidFill>
                <a:srgbClr val="E9EAF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19075"/>
                <a:ext cx="812800" cy="14010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5447832" y="4858426"/>
            <a:ext cx="6410088" cy="6901845"/>
          </a:xfrm>
          <a:custGeom>
            <a:avLst/>
            <a:gdLst/>
            <a:ahLst/>
            <a:cxnLst/>
            <a:rect r="r" b="b" t="t" l="l"/>
            <a:pathLst>
              <a:path h="6901845" w="6410088">
                <a:moveTo>
                  <a:pt x="0" y="0"/>
                </a:moveTo>
                <a:lnTo>
                  <a:pt x="6410088" y="0"/>
                </a:lnTo>
                <a:lnTo>
                  <a:pt x="6410088" y="6901845"/>
                </a:lnTo>
                <a:lnTo>
                  <a:pt x="0" y="6901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48570">
            <a:off x="7709921" y="64751"/>
            <a:ext cx="1885910" cy="2687178"/>
          </a:xfrm>
          <a:custGeom>
            <a:avLst/>
            <a:gdLst/>
            <a:ahLst/>
            <a:cxnLst/>
            <a:rect r="r" b="b" t="t" l="l"/>
            <a:pathLst>
              <a:path h="2687178" w="1885910">
                <a:moveTo>
                  <a:pt x="0" y="0"/>
                </a:moveTo>
                <a:lnTo>
                  <a:pt x="1885910" y="0"/>
                </a:lnTo>
                <a:lnTo>
                  <a:pt x="1885910" y="2687178"/>
                </a:lnTo>
                <a:lnTo>
                  <a:pt x="0" y="2687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12494" y="1122590"/>
            <a:ext cx="5694209" cy="936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 Faster Response to </a:t>
            </a: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Emergencies</a:t>
            </a:r>
          </a:p>
          <a:p>
            <a:pPr algn="ctr">
              <a:lnSpc>
                <a:spcPts val="3573"/>
              </a:lnSpc>
            </a:pP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Hands-Free and Accessible </a:t>
            </a: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Communication</a:t>
            </a:r>
          </a:p>
          <a:p>
            <a:pPr algn="ctr">
              <a:lnSpc>
                <a:spcPts val="3573"/>
              </a:lnSpc>
            </a:pP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Reducing Nurse Workload </a:t>
            </a: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and Burnout</a:t>
            </a:r>
          </a:p>
          <a:p>
            <a:pPr algn="ctr">
              <a:lnSpc>
                <a:spcPts val="3573"/>
              </a:lnSpc>
            </a:pP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Improved Hospital Workflow</a:t>
            </a:r>
          </a:p>
          <a:p>
            <a:pPr algn="ctr">
              <a:lnSpc>
                <a:spcPts val="3573"/>
              </a:lnSpc>
            </a:pP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Integration with Smart Health</a:t>
            </a: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care Systems</a:t>
            </a:r>
          </a:p>
          <a:p>
            <a:pPr algn="ctr">
              <a:lnSpc>
                <a:spcPts val="3464"/>
              </a:lnSpc>
            </a:pPr>
          </a:p>
          <a:p>
            <a:pPr algn="ctr">
              <a:lnSpc>
                <a:spcPts val="3604"/>
              </a:lnSpc>
            </a:pPr>
            <a:r>
              <a:rPr lang="en-US" sz="2574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Enhanced Patient Experience and </a:t>
            </a:r>
          </a:p>
          <a:p>
            <a:pPr algn="ctr">
              <a:lnSpc>
                <a:spcPts val="3604"/>
              </a:lnSpc>
            </a:pPr>
            <a:r>
              <a:rPr lang="en-US" sz="2574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Satisfaction</a:t>
            </a:r>
          </a:p>
          <a:p>
            <a:pPr algn="ctr">
              <a:lnSpc>
                <a:spcPts val="2625"/>
              </a:lnSpc>
            </a:pPr>
          </a:p>
          <a:p>
            <a:pPr algn="ctr">
              <a:lnSpc>
                <a:spcPts val="2625"/>
              </a:lnSpc>
            </a:pPr>
          </a:p>
          <a:p>
            <a:pPr algn="ctr">
              <a:lnSpc>
                <a:spcPts val="2625"/>
              </a:lnSpc>
            </a:pPr>
          </a:p>
          <a:p>
            <a:pPr algn="ctr">
              <a:lnSpc>
                <a:spcPts val="2625"/>
              </a:lnSpc>
            </a:pPr>
          </a:p>
          <a:p>
            <a:pPr algn="ctr">
              <a:lnSpc>
                <a:spcPts val="2502"/>
              </a:lnSpc>
            </a:pPr>
          </a:p>
          <a:p>
            <a:pPr algn="ctr">
              <a:lnSpc>
                <a:spcPts val="250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4975" y="1736758"/>
            <a:ext cx="5593039" cy="444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8"/>
              </a:lnSpc>
            </a:pPr>
            <a:r>
              <a:rPr lang="en-US" sz="5063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Why is a Voice-Based Patient Call System Needed?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3445" y="-318668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81439" y="794613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21247" y="2664561"/>
            <a:ext cx="6885425" cy="3058022"/>
            <a:chOff x="0" y="0"/>
            <a:chExt cx="858913" cy="3814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8913" cy="381469"/>
            </a:xfrm>
            <a:custGeom>
              <a:avLst/>
              <a:gdLst/>
              <a:ahLst/>
              <a:cxnLst/>
              <a:rect r="r" b="b" t="t" l="l"/>
              <a:pathLst>
                <a:path h="381469" w="858913">
                  <a:moveTo>
                    <a:pt x="655713" y="0"/>
                  </a:moveTo>
                  <a:cubicBezTo>
                    <a:pt x="767938" y="0"/>
                    <a:pt x="858913" y="85395"/>
                    <a:pt x="858913" y="190734"/>
                  </a:cubicBezTo>
                  <a:cubicBezTo>
                    <a:pt x="858913" y="296074"/>
                    <a:pt x="767938" y="381469"/>
                    <a:pt x="655713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23850"/>
              <a:ext cx="858913" cy="705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 </a:t>
              </a:r>
              <a:r>
                <a:rPr lang="en-US" sz="2799" b="true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Delayed Nurse Response: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Patients often experience delays in getting assistance due to manual call systems.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21247" y="6318684"/>
            <a:ext cx="7082961" cy="3215841"/>
            <a:chOff x="0" y="0"/>
            <a:chExt cx="883555" cy="401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3555" cy="401156"/>
            </a:xfrm>
            <a:custGeom>
              <a:avLst/>
              <a:gdLst/>
              <a:ahLst/>
              <a:cxnLst/>
              <a:rect r="r" b="b" t="t" l="l"/>
              <a:pathLst>
                <a:path h="401156" w="883555">
                  <a:moveTo>
                    <a:pt x="680355" y="0"/>
                  </a:moveTo>
                  <a:cubicBezTo>
                    <a:pt x="792579" y="0"/>
                    <a:pt x="883555" y="89802"/>
                    <a:pt x="883555" y="200578"/>
                  </a:cubicBezTo>
                  <a:cubicBezTo>
                    <a:pt x="883555" y="311354"/>
                    <a:pt x="792579" y="401156"/>
                    <a:pt x="680355" y="401156"/>
                  </a:cubicBezTo>
                  <a:lnTo>
                    <a:pt x="203200" y="401156"/>
                  </a:lnTo>
                  <a:cubicBezTo>
                    <a:pt x="90976" y="401156"/>
                    <a:pt x="0" y="311354"/>
                    <a:pt x="0" y="200578"/>
                  </a:cubicBezTo>
                  <a:cubicBezTo>
                    <a:pt x="0" y="8980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23850"/>
              <a:ext cx="883555" cy="725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Limited Communication Channels: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Patients typically rely on a single-button system that lacks clarity and context about their needs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793077">
            <a:off x="16507575" y="5105478"/>
            <a:ext cx="2859370" cy="3981402"/>
          </a:xfrm>
          <a:custGeom>
            <a:avLst/>
            <a:gdLst/>
            <a:ahLst/>
            <a:cxnLst/>
            <a:rect r="r" b="b" t="t" l="l"/>
            <a:pathLst>
              <a:path h="3981402" w="2859370">
                <a:moveTo>
                  <a:pt x="0" y="0"/>
                </a:moveTo>
                <a:lnTo>
                  <a:pt x="2859370" y="0"/>
                </a:lnTo>
                <a:lnTo>
                  <a:pt x="2859370" y="3981402"/>
                </a:lnTo>
                <a:lnTo>
                  <a:pt x="0" y="3981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55077">
            <a:off x="-518506" y="5234288"/>
            <a:ext cx="2752419" cy="3173649"/>
          </a:xfrm>
          <a:custGeom>
            <a:avLst/>
            <a:gdLst/>
            <a:ahLst/>
            <a:cxnLst/>
            <a:rect r="r" b="b" t="t" l="l"/>
            <a:pathLst>
              <a:path h="3173649" w="2752419">
                <a:moveTo>
                  <a:pt x="0" y="0"/>
                </a:moveTo>
                <a:lnTo>
                  <a:pt x="2752419" y="0"/>
                </a:lnTo>
                <a:lnTo>
                  <a:pt x="2752419" y="3173649"/>
                </a:lnTo>
                <a:lnTo>
                  <a:pt x="0" y="3173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37149">
            <a:off x="17236257" y="2600019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149">
            <a:off x="885105" y="9285701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765081" y="2860158"/>
            <a:ext cx="6918348" cy="2965608"/>
            <a:chOff x="0" y="0"/>
            <a:chExt cx="863020" cy="3699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020" cy="369941"/>
            </a:xfrm>
            <a:custGeom>
              <a:avLst/>
              <a:gdLst/>
              <a:ahLst/>
              <a:cxnLst/>
              <a:rect r="r" b="b" t="t" l="l"/>
              <a:pathLst>
                <a:path h="369941" w="863020">
                  <a:moveTo>
                    <a:pt x="659820" y="0"/>
                  </a:moveTo>
                  <a:cubicBezTo>
                    <a:pt x="772045" y="0"/>
                    <a:pt x="863020" y="82814"/>
                    <a:pt x="863020" y="184970"/>
                  </a:cubicBezTo>
                  <a:cubicBezTo>
                    <a:pt x="863020" y="287127"/>
                    <a:pt x="772045" y="369941"/>
                    <a:pt x="659820" y="369941"/>
                  </a:cubicBezTo>
                  <a:lnTo>
                    <a:pt x="203200" y="369941"/>
                  </a:lnTo>
                  <a:cubicBezTo>
                    <a:pt x="90976" y="369941"/>
                    <a:pt x="0" y="287127"/>
                    <a:pt x="0" y="184970"/>
                  </a:cubicBezTo>
                  <a:cubicBezTo>
                    <a:pt x="0" y="828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33375"/>
              <a:ext cx="863020" cy="703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  Lack of Prioritization: </a:t>
              </a:r>
              <a:r>
                <a:rPr lang="en-US" sz="28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Current systems do not differentiate between urgent and non-urgent requests, resulting in inefficient resource utilization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90033" y="6318684"/>
            <a:ext cx="6699117" cy="3215841"/>
            <a:chOff x="0" y="0"/>
            <a:chExt cx="835673" cy="4011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35673" cy="401156"/>
            </a:xfrm>
            <a:custGeom>
              <a:avLst/>
              <a:gdLst/>
              <a:ahLst/>
              <a:cxnLst/>
              <a:rect r="r" b="b" t="t" l="l"/>
              <a:pathLst>
                <a:path h="401156" w="835673">
                  <a:moveTo>
                    <a:pt x="632473" y="0"/>
                  </a:moveTo>
                  <a:cubicBezTo>
                    <a:pt x="744697" y="0"/>
                    <a:pt x="835673" y="89802"/>
                    <a:pt x="835673" y="200578"/>
                  </a:cubicBezTo>
                  <a:cubicBezTo>
                    <a:pt x="835673" y="311354"/>
                    <a:pt x="744697" y="401156"/>
                    <a:pt x="632473" y="401156"/>
                  </a:cubicBezTo>
                  <a:lnTo>
                    <a:pt x="203200" y="401156"/>
                  </a:lnTo>
                  <a:cubicBezTo>
                    <a:pt x="90976" y="401156"/>
                    <a:pt x="0" y="311354"/>
                    <a:pt x="0" y="200578"/>
                  </a:cubicBezTo>
                  <a:cubicBezTo>
                    <a:pt x="0" y="8980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23850"/>
              <a:ext cx="835673" cy="725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 Inconsistent Monitoring: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Administrators have limited visibility into response times and nurse workload, making it harder to track service quality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57039" y="2344871"/>
            <a:ext cx="4794184" cy="639381"/>
            <a:chOff x="0" y="0"/>
            <a:chExt cx="2860316" cy="381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827162" y="2344871"/>
            <a:ext cx="4794184" cy="639381"/>
            <a:chOff x="0" y="0"/>
            <a:chExt cx="2860316" cy="3814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065636" y="6107457"/>
            <a:ext cx="4794184" cy="639381"/>
            <a:chOff x="0" y="0"/>
            <a:chExt cx="2860316" cy="3814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28230" y="6107457"/>
            <a:ext cx="4794184" cy="639381"/>
            <a:chOff x="0" y="0"/>
            <a:chExt cx="2860316" cy="3814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188351" y="2112161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Problem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67071" y="2112128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Problem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96947" y="5874747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Problem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59542" y="5874747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Problem 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92187" y="794967"/>
            <a:ext cx="9303626" cy="100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2"/>
              </a:lnSpc>
            </a:pPr>
            <a:r>
              <a:rPr lang="en-US" sz="5872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3445" y="-318668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3077">
            <a:off x="-485796" y="4745524"/>
            <a:ext cx="2686999" cy="3741392"/>
          </a:xfrm>
          <a:custGeom>
            <a:avLst/>
            <a:gdLst/>
            <a:ahLst/>
            <a:cxnLst/>
            <a:rect r="r" b="b" t="t" l="l"/>
            <a:pathLst>
              <a:path h="3741392" w="2686999">
                <a:moveTo>
                  <a:pt x="0" y="0"/>
                </a:moveTo>
                <a:lnTo>
                  <a:pt x="2686999" y="0"/>
                </a:lnTo>
                <a:lnTo>
                  <a:pt x="2686999" y="3741391"/>
                </a:lnTo>
                <a:lnTo>
                  <a:pt x="0" y="3741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22364" y="1808086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5077">
            <a:off x="16322300" y="5240622"/>
            <a:ext cx="2752419" cy="3173649"/>
          </a:xfrm>
          <a:custGeom>
            <a:avLst/>
            <a:gdLst/>
            <a:ahLst/>
            <a:cxnLst/>
            <a:rect r="r" b="b" t="t" l="l"/>
            <a:pathLst>
              <a:path h="3173649" w="2752419">
                <a:moveTo>
                  <a:pt x="0" y="0"/>
                </a:moveTo>
                <a:lnTo>
                  <a:pt x="2752420" y="0"/>
                </a:lnTo>
                <a:lnTo>
                  <a:pt x="2752420" y="3173649"/>
                </a:lnTo>
                <a:lnTo>
                  <a:pt x="0" y="3173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2965" y="2585982"/>
            <a:ext cx="7082961" cy="3058022"/>
            <a:chOff x="0" y="0"/>
            <a:chExt cx="883555" cy="381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3555" cy="381469"/>
            </a:xfrm>
            <a:custGeom>
              <a:avLst/>
              <a:gdLst/>
              <a:ahLst/>
              <a:cxnLst/>
              <a:rect r="r" b="b" t="t" l="l"/>
              <a:pathLst>
                <a:path h="381469" w="883555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23850"/>
              <a:ext cx="883555" cy="705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  Voice-Based Patient Requests: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Patients can initiate requests using natural language through a voice-enabled interface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62965" y="6399293"/>
            <a:ext cx="7082961" cy="3385704"/>
            <a:chOff x="0" y="0"/>
            <a:chExt cx="883555" cy="4223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3555" cy="422345"/>
            </a:xfrm>
            <a:custGeom>
              <a:avLst/>
              <a:gdLst/>
              <a:ahLst/>
              <a:cxnLst/>
              <a:rect r="r" b="b" t="t" l="l"/>
              <a:pathLst>
                <a:path h="422345" w="883555">
                  <a:moveTo>
                    <a:pt x="680355" y="0"/>
                  </a:moveTo>
                  <a:cubicBezTo>
                    <a:pt x="792579" y="0"/>
                    <a:pt x="883555" y="94545"/>
                    <a:pt x="883555" y="211173"/>
                  </a:cubicBezTo>
                  <a:cubicBezTo>
                    <a:pt x="883555" y="327800"/>
                    <a:pt x="792579" y="422345"/>
                    <a:pt x="680355" y="422345"/>
                  </a:cubicBezTo>
                  <a:lnTo>
                    <a:pt x="203200" y="422345"/>
                  </a:lnTo>
                  <a:cubicBezTo>
                    <a:pt x="90976" y="422345"/>
                    <a:pt x="0" y="327800"/>
                    <a:pt x="0" y="211173"/>
                  </a:cubicBezTo>
                  <a:cubicBezTo>
                    <a:pt x="0" y="945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23850"/>
              <a:ext cx="883555" cy="74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 </a:t>
              </a:r>
              <a:r>
                <a:rPr lang="en-US" sz="2799" b="true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Real-Time Mobile Notifications:  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Nurses receive real-time notifications with detailed information about the patient's request.</a:t>
              </a:r>
            </a:p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37149">
            <a:off x="17236257" y="2600019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149">
            <a:off x="885105" y="9285701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65051" y="2787962"/>
            <a:ext cx="6896448" cy="2856042"/>
            <a:chOff x="0" y="0"/>
            <a:chExt cx="860288" cy="3562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0288" cy="356273"/>
            </a:xfrm>
            <a:custGeom>
              <a:avLst/>
              <a:gdLst/>
              <a:ahLst/>
              <a:cxnLst/>
              <a:rect r="r" b="b" t="t" l="l"/>
              <a:pathLst>
                <a:path h="356273" w="860288">
                  <a:moveTo>
                    <a:pt x="657088" y="0"/>
                  </a:moveTo>
                  <a:cubicBezTo>
                    <a:pt x="769313" y="0"/>
                    <a:pt x="860288" y="79754"/>
                    <a:pt x="860288" y="178137"/>
                  </a:cubicBezTo>
                  <a:cubicBezTo>
                    <a:pt x="860288" y="276519"/>
                    <a:pt x="769313" y="356273"/>
                    <a:pt x="657088" y="356273"/>
                  </a:cubicBezTo>
                  <a:lnTo>
                    <a:pt x="203200" y="356273"/>
                  </a:lnTo>
                  <a:cubicBezTo>
                    <a:pt x="90976" y="356273"/>
                    <a:pt x="0" y="276519"/>
                    <a:pt x="0" y="178137"/>
                  </a:cubicBezTo>
                  <a:cubicBezTo>
                    <a:pt x="0" y="797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33375"/>
              <a:ext cx="860288" cy="689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  </a:t>
              </a:r>
              <a:r>
                <a:rPr lang="en-US" sz="2899" b="true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 </a:t>
              </a:r>
              <a:r>
                <a:rPr lang="en-US" sz="2899" b="true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AI-Driven Prioritization: </a:t>
              </a:r>
              <a:r>
                <a:rPr lang="en-US" sz="28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An AI engine classifies requests based on urgency (e.g., emergency, assistance,  or routine).</a:t>
              </a:r>
            </a:p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41251" y="6625739"/>
            <a:ext cx="7024898" cy="3159258"/>
            <a:chOff x="0" y="0"/>
            <a:chExt cx="876312" cy="3940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6312" cy="394098"/>
            </a:xfrm>
            <a:custGeom>
              <a:avLst/>
              <a:gdLst/>
              <a:ahLst/>
              <a:cxnLst/>
              <a:rect r="r" b="b" t="t" l="l"/>
              <a:pathLst>
                <a:path h="394098" w="876312">
                  <a:moveTo>
                    <a:pt x="673112" y="0"/>
                  </a:moveTo>
                  <a:cubicBezTo>
                    <a:pt x="785336" y="0"/>
                    <a:pt x="876312" y="88222"/>
                    <a:pt x="876312" y="197049"/>
                  </a:cubicBezTo>
                  <a:cubicBezTo>
                    <a:pt x="876312" y="305876"/>
                    <a:pt x="785336" y="394098"/>
                    <a:pt x="673112" y="394098"/>
                  </a:cubicBezTo>
                  <a:lnTo>
                    <a:pt x="203200" y="394098"/>
                  </a:lnTo>
                  <a:cubicBezTo>
                    <a:pt x="90976" y="394098"/>
                    <a:pt x="0" y="305876"/>
                    <a:pt x="0" y="197049"/>
                  </a:cubicBezTo>
                  <a:cubicBezTo>
                    <a:pt x="0" y="882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23850"/>
              <a:ext cx="876312" cy="71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 Inconsistent Monitoring: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Administrators can access a real-time dashboard displaying response times, nurse workload, and service quality metrics to ensure efficient       monitoring.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07354" y="2266291"/>
            <a:ext cx="4794184" cy="639381"/>
            <a:chOff x="0" y="0"/>
            <a:chExt cx="2860316" cy="381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09440" y="2266291"/>
            <a:ext cx="4794184" cy="639381"/>
            <a:chOff x="0" y="0"/>
            <a:chExt cx="2860316" cy="3814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007354" y="6188065"/>
            <a:ext cx="4794184" cy="639381"/>
            <a:chOff x="0" y="0"/>
            <a:chExt cx="2860316" cy="3814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756608" y="6106445"/>
            <a:ext cx="4794184" cy="639381"/>
            <a:chOff x="0" y="0"/>
            <a:chExt cx="2860316" cy="3814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138665" y="2033582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Solution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40751" y="2033582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Solution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38665" y="5955356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Solution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887920" y="5873735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Solution 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71263" y="914400"/>
            <a:ext cx="9345473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  <a:spcBef>
                <a:spcPct val="0"/>
              </a:spcBef>
            </a:pPr>
            <a:r>
              <a:rPr lang="en-US" b="true" sz="5870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Proposed 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0393" y="337753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0679" y="-48569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471187">
            <a:off x="1157663" y="786309"/>
            <a:ext cx="15972674" cy="10025700"/>
          </a:xfrm>
          <a:custGeom>
            <a:avLst/>
            <a:gdLst/>
            <a:ahLst/>
            <a:cxnLst/>
            <a:rect r="r" b="b" t="t" l="l"/>
            <a:pathLst>
              <a:path h="10025700" w="15972674">
                <a:moveTo>
                  <a:pt x="0" y="0"/>
                </a:moveTo>
                <a:lnTo>
                  <a:pt x="15972674" y="0"/>
                </a:lnTo>
                <a:lnTo>
                  <a:pt x="15972674" y="10025700"/>
                </a:lnTo>
                <a:lnTo>
                  <a:pt x="0" y="1002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" t="0" r="-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4375" y="665239"/>
            <a:ext cx="8279249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SYsTEM  Workflow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793077">
            <a:off x="319100" y="268692"/>
            <a:ext cx="1419199" cy="1976100"/>
          </a:xfrm>
          <a:custGeom>
            <a:avLst/>
            <a:gdLst/>
            <a:ahLst/>
            <a:cxnLst/>
            <a:rect r="r" b="b" t="t" l="l"/>
            <a:pathLst>
              <a:path h="1976100" w="1419199">
                <a:moveTo>
                  <a:pt x="0" y="0"/>
                </a:moveTo>
                <a:lnTo>
                  <a:pt x="1419200" y="0"/>
                </a:lnTo>
                <a:lnTo>
                  <a:pt x="1419200" y="1976099"/>
                </a:lnTo>
                <a:lnTo>
                  <a:pt x="0" y="1976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7149">
            <a:off x="16558297" y="8557297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5944" y="1860235"/>
            <a:ext cx="2458012" cy="49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2898">
                <a:solidFill>
                  <a:srgbClr val="222366"/>
                </a:solidFill>
                <a:latin typeface="Brixton"/>
                <a:ea typeface="Brixton"/>
                <a:cs typeface="Brixton"/>
                <a:sym typeface="Brixton"/>
              </a:rPr>
              <a:t>Step by Step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5944" y="5198781"/>
            <a:ext cx="15296112" cy="435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22" indent="-311611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Priority Assignment:</a:t>
            </a:r>
            <a:r>
              <a:rPr lang="en-US" sz="2886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 AI assigns a priority level to the request (Critical, Important, Normal).</a:t>
            </a:r>
          </a:p>
          <a:p>
            <a:pPr algn="l" marL="560997" indent="-280499" lvl="1">
              <a:lnSpc>
                <a:spcPts val="3637"/>
              </a:lnSpc>
              <a:buFont typeface="Arial"/>
              <a:buChar char="•"/>
            </a:pPr>
            <a:r>
              <a:rPr lang="en-US" b="true" sz="2598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Backend Processing:</a:t>
            </a:r>
            <a:r>
              <a:rPr lang="en-US" sz="2598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 The backend server handles the request, stores it in the database, and sends it to the appropriate nurse.</a:t>
            </a:r>
          </a:p>
          <a:p>
            <a:pPr algn="l" marL="560997" indent="-280499" lvl="1">
              <a:lnSpc>
                <a:spcPts val="3637"/>
              </a:lnSpc>
              <a:buFont typeface="Arial"/>
              <a:buChar char="•"/>
            </a:pPr>
            <a:r>
              <a:rPr lang="en-US" b="true" sz="2598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Real-Time Notification: </a:t>
            </a:r>
            <a:r>
              <a:rPr lang="en-US" sz="2598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Nurses receive notifications on their mobile app with request details and priority.</a:t>
            </a:r>
          </a:p>
          <a:p>
            <a:pPr algn="l" marL="560997" indent="-280499" lvl="1">
              <a:lnSpc>
                <a:spcPts val="3637"/>
              </a:lnSpc>
              <a:buFont typeface="Arial"/>
              <a:buChar char="•"/>
            </a:pPr>
            <a:r>
              <a:rPr lang="en-US" b="true" sz="2598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Response and Status Update: </a:t>
            </a:r>
            <a:r>
              <a:rPr lang="en-US" sz="2598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nurse attends to the request and updates the status (Pending, In Progress, Resolved). The update is reflected in real-time across the system.</a:t>
            </a:r>
          </a:p>
          <a:p>
            <a:pPr algn="l">
              <a:lnSpc>
                <a:spcPts val="242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95944" y="2133598"/>
            <a:ext cx="15296112" cy="360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22" indent="-311611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Patient Request: </a:t>
            </a:r>
            <a:r>
              <a:rPr lang="en-US" sz="2886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patient speaks into the device to make a request (e.g., “I need water” or “I feel pain”).</a:t>
            </a:r>
          </a:p>
          <a:p>
            <a:pPr algn="l" marL="623222" indent="-311611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Sp</a:t>
            </a: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eech Recognition: </a:t>
            </a:r>
            <a:r>
              <a:rPr lang="en-US" sz="2886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request is converted from voice to text using Gemini Speech Services</a:t>
            </a:r>
          </a:p>
          <a:p>
            <a:pPr algn="l" marL="623222" indent="-311611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Natural Language Processing: </a:t>
            </a:r>
            <a:r>
              <a:rPr lang="en-US" sz="2886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system processes the request using NLP to extract intent and context</a:t>
            </a:r>
          </a:p>
          <a:p>
            <a:pPr algn="l">
              <a:lnSpc>
                <a:spcPts val="242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60561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0679" y="-48569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7149">
            <a:off x="1260119" y="327697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0458" y="1757104"/>
            <a:ext cx="17567083" cy="7114669"/>
          </a:xfrm>
          <a:custGeom>
            <a:avLst/>
            <a:gdLst/>
            <a:ahLst/>
            <a:cxnLst/>
            <a:rect r="r" b="b" t="t" l="l"/>
            <a:pathLst>
              <a:path h="7114669" w="17567083">
                <a:moveTo>
                  <a:pt x="0" y="0"/>
                </a:moveTo>
                <a:lnTo>
                  <a:pt x="17567084" y="0"/>
                </a:lnTo>
                <a:lnTo>
                  <a:pt x="17567084" y="7114669"/>
                </a:lnTo>
                <a:lnTo>
                  <a:pt x="0" y="711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99813" y="469837"/>
            <a:ext cx="4950738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fLowchart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251" y="3023744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6" y="0"/>
                </a:lnTo>
                <a:lnTo>
                  <a:pt x="7876906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7249" y="-43247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6" y="0"/>
                </a:lnTo>
                <a:lnTo>
                  <a:pt x="7876906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7149">
            <a:off x="-97705" y="953033"/>
            <a:ext cx="1567456" cy="1567456"/>
          </a:xfrm>
          <a:custGeom>
            <a:avLst/>
            <a:gdLst/>
            <a:ahLst/>
            <a:cxnLst/>
            <a:rect r="r" b="b" t="t" l="l"/>
            <a:pathLst>
              <a:path h="1567456" w="1567456">
                <a:moveTo>
                  <a:pt x="0" y="0"/>
                </a:moveTo>
                <a:lnTo>
                  <a:pt x="1567456" y="0"/>
                </a:lnTo>
                <a:lnTo>
                  <a:pt x="1567456" y="1567457"/>
                </a:lnTo>
                <a:lnTo>
                  <a:pt x="0" y="1567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792" y="1684161"/>
            <a:ext cx="17058045" cy="8328033"/>
          </a:xfrm>
          <a:custGeom>
            <a:avLst/>
            <a:gdLst/>
            <a:ahLst/>
            <a:cxnLst/>
            <a:rect r="r" b="b" t="t" l="l"/>
            <a:pathLst>
              <a:path h="8328033" w="17058045">
                <a:moveTo>
                  <a:pt x="0" y="0"/>
                </a:moveTo>
                <a:lnTo>
                  <a:pt x="17058045" y="0"/>
                </a:lnTo>
                <a:lnTo>
                  <a:pt x="17058045" y="8328033"/>
                </a:lnTo>
                <a:lnTo>
                  <a:pt x="0" y="8328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994" r="0" b="-83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60861" y="535452"/>
            <a:ext cx="10905606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SysTEM 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1839" y="-512570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3" y="0"/>
                </a:lnTo>
                <a:lnTo>
                  <a:pt x="6191913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5077">
            <a:off x="16602168" y="317447"/>
            <a:ext cx="1117305" cy="1288298"/>
          </a:xfrm>
          <a:custGeom>
            <a:avLst/>
            <a:gdLst/>
            <a:ahLst/>
            <a:cxnLst/>
            <a:rect r="r" b="b" t="t" l="l"/>
            <a:pathLst>
              <a:path h="1288298" w="1117305">
                <a:moveTo>
                  <a:pt x="0" y="0"/>
                </a:moveTo>
                <a:lnTo>
                  <a:pt x="1117306" y="0"/>
                </a:lnTo>
                <a:lnTo>
                  <a:pt x="1117306" y="1288297"/>
                </a:lnTo>
                <a:lnTo>
                  <a:pt x="0" y="1288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9607" y="-3961244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39443" y="7932407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99689" y="1473263"/>
            <a:ext cx="4357584" cy="9434552"/>
          </a:xfrm>
          <a:custGeom>
            <a:avLst/>
            <a:gdLst/>
            <a:ahLst/>
            <a:cxnLst/>
            <a:rect r="r" b="b" t="t" l="l"/>
            <a:pathLst>
              <a:path h="9434552" w="4357584">
                <a:moveTo>
                  <a:pt x="0" y="0"/>
                </a:moveTo>
                <a:lnTo>
                  <a:pt x="4357584" y="0"/>
                </a:lnTo>
                <a:lnTo>
                  <a:pt x="4357584" y="9434553"/>
                </a:lnTo>
                <a:lnTo>
                  <a:pt x="0" y="943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91464" y="1211888"/>
            <a:ext cx="6374035" cy="10450968"/>
            <a:chOff x="0" y="0"/>
            <a:chExt cx="8498713" cy="13934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98713" cy="13934567"/>
            </a:xfrm>
            <a:custGeom>
              <a:avLst/>
              <a:gdLst/>
              <a:ahLst/>
              <a:cxnLst/>
              <a:rect r="r" b="b" t="t" l="l"/>
              <a:pathLst>
                <a:path h="13934567" w="8498713">
                  <a:moveTo>
                    <a:pt x="0" y="0"/>
                  </a:moveTo>
                  <a:lnTo>
                    <a:pt x="8498713" y="0"/>
                  </a:lnTo>
                  <a:lnTo>
                    <a:pt x="8498713" y="13934567"/>
                  </a:lnTo>
                  <a:lnTo>
                    <a:pt x="0" y="13934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28" t="0" r="-82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403050"/>
            <a:ext cx="4197232" cy="9087377"/>
          </a:xfrm>
          <a:custGeom>
            <a:avLst/>
            <a:gdLst/>
            <a:ahLst/>
            <a:cxnLst/>
            <a:rect r="r" b="b" t="t" l="l"/>
            <a:pathLst>
              <a:path h="9087377" w="4197232">
                <a:moveTo>
                  <a:pt x="0" y="0"/>
                </a:moveTo>
                <a:lnTo>
                  <a:pt x="4197232" y="0"/>
                </a:lnTo>
                <a:lnTo>
                  <a:pt x="4197232" y="9087377"/>
                </a:lnTo>
                <a:lnTo>
                  <a:pt x="0" y="9087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0789" y="2112391"/>
            <a:ext cx="6033055" cy="9891891"/>
            <a:chOff x="0" y="0"/>
            <a:chExt cx="8498713" cy="139346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98713" cy="13934567"/>
            </a:xfrm>
            <a:custGeom>
              <a:avLst/>
              <a:gdLst/>
              <a:ahLst/>
              <a:cxnLst/>
              <a:rect r="r" b="b" t="t" l="l"/>
              <a:pathLst>
                <a:path h="13934567" w="8498713">
                  <a:moveTo>
                    <a:pt x="0" y="0"/>
                  </a:moveTo>
                  <a:lnTo>
                    <a:pt x="8498713" y="0"/>
                  </a:lnTo>
                  <a:lnTo>
                    <a:pt x="8498713" y="13934567"/>
                  </a:lnTo>
                  <a:lnTo>
                    <a:pt x="0" y="13934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28" t="0" r="-828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11568" y="2686050"/>
            <a:ext cx="1095375" cy="270510"/>
            <a:chOff x="0" y="0"/>
            <a:chExt cx="1460500" cy="360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9530"/>
              <a:ext cx="1361440" cy="265430"/>
            </a:xfrm>
            <a:custGeom>
              <a:avLst/>
              <a:gdLst/>
              <a:ahLst/>
              <a:cxnLst/>
              <a:rect r="r" b="b" t="t" l="l"/>
              <a:pathLst>
                <a:path h="265430" w="1361440">
                  <a:moveTo>
                    <a:pt x="127000" y="102870"/>
                  </a:moveTo>
                  <a:cubicBezTo>
                    <a:pt x="67310" y="113030"/>
                    <a:pt x="53340" y="124460"/>
                    <a:pt x="55880" y="128270"/>
                  </a:cubicBezTo>
                  <a:cubicBezTo>
                    <a:pt x="57150" y="134620"/>
                    <a:pt x="106680" y="121920"/>
                    <a:pt x="116840" y="130810"/>
                  </a:cubicBezTo>
                  <a:cubicBezTo>
                    <a:pt x="123190" y="135890"/>
                    <a:pt x="125730" y="151130"/>
                    <a:pt x="121920" y="158750"/>
                  </a:cubicBezTo>
                  <a:cubicBezTo>
                    <a:pt x="119380" y="166370"/>
                    <a:pt x="109220" y="172720"/>
                    <a:pt x="97790" y="173990"/>
                  </a:cubicBezTo>
                  <a:cubicBezTo>
                    <a:pt x="78740" y="177800"/>
                    <a:pt x="29210" y="168910"/>
                    <a:pt x="13970" y="157480"/>
                  </a:cubicBezTo>
                  <a:cubicBezTo>
                    <a:pt x="5080" y="151130"/>
                    <a:pt x="0" y="140970"/>
                    <a:pt x="1270" y="132080"/>
                  </a:cubicBezTo>
                  <a:cubicBezTo>
                    <a:pt x="3810" y="119380"/>
                    <a:pt x="30480" y="102870"/>
                    <a:pt x="48260" y="93980"/>
                  </a:cubicBezTo>
                  <a:cubicBezTo>
                    <a:pt x="66040" y="83820"/>
                    <a:pt x="82550" y="78740"/>
                    <a:pt x="110490" y="74930"/>
                  </a:cubicBezTo>
                  <a:cubicBezTo>
                    <a:pt x="167640" y="68580"/>
                    <a:pt x="335280" y="66040"/>
                    <a:pt x="370840" y="82550"/>
                  </a:cubicBezTo>
                  <a:cubicBezTo>
                    <a:pt x="383540" y="88900"/>
                    <a:pt x="389890" y="96520"/>
                    <a:pt x="389890" y="104140"/>
                  </a:cubicBezTo>
                  <a:cubicBezTo>
                    <a:pt x="389890" y="113030"/>
                    <a:pt x="379730" y="125730"/>
                    <a:pt x="370840" y="132080"/>
                  </a:cubicBezTo>
                  <a:cubicBezTo>
                    <a:pt x="360680" y="139700"/>
                    <a:pt x="347980" y="143510"/>
                    <a:pt x="328930" y="146050"/>
                  </a:cubicBezTo>
                  <a:cubicBezTo>
                    <a:pt x="287020" y="153670"/>
                    <a:pt x="160020" y="158750"/>
                    <a:pt x="127000" y="148590"/>
                  </a:cubicBezTo>
                  <a:cubicBezTo>
                    <a:pt x="114300" y="144780"/>
                    <a:pt x="105410" y="139700"/>
                    <a:pt x="102870" y="132080"/>
                  </a:cubicBezTo>
                  <a:cubicBezTo>
                    <a:pt x="100330" y="124460"/>
                    <a:pt x="104140" y="111760"/>
                    <a:pt x="110490" y="104140"/>
                  </a:cubicBezTo>
                  <a:cubicBezTo>
                    <a:pt x="119380" y="91440"/>
                    <a:pt x="143510" y="83820"/>
                    <a:pt x="161290" y="73660"/>
                  </a:cubicBezTo>
                  <a:cubicBezTo>
                    <a:pt x="180340" y="64770"/>
                    <a:pt x="207010" y="46990"/>
                    <a:pt x="220980" y="48260"/>
                  </a:cubicBezTo>
                  <a:cubicBezTo>
                    <a:pt x="229870" y="50800"/>
                    <a:pt x="241300" y="62230"/>
                    <a:pt x="240030" y="66040"/>
                  </a:cubicBezTo>
                  <a:cubicBezTo>
                    <a:pt x="238760" y="71120"/>
                    <a:pt x="200660" y="73660"/>
                    <a:pt x="190500" y="67310"/>
                  </a:cubicBezTo>
                  <a:cubicBezTo>
                    <a:pt x="184150" y="62230"/>
                    <a:pt x="181610" y="52070"/>
                    <a:pt x="182880" y="44450"/>
                  </a:cubicBezTo>
                  <a:cubicBezTo>
                    <a:pt x="184150" y="38100"/>
                    <a:pt x="187960" y="30480"/>
                    <a:pt x="196850" y="25400"/>
                  </a:cubicBezTo>
                  <a:cubicBezTo>
                    <a:pt x="217170" y="15240"/>
                    <a:pt x="300990" y="24130"/>
                    <a:pt x="331470" y="26670"/>
                  </a:cubicBezTo>
                  <a:cubicBezTo>
                    <a:pt x="346710" y="29210"/>
                    <a:pt x="358140" y="27940"/>
                    <a:pt x="365760" y="34290"/>
                  </a:cubicBezTo>
                  <a:cubicBezTo>
                    <a:pt x="373380" y="40640"/>
                    <a:pt x="381000" y="53340"/>
                    <a:pt x="379730" y="66040"/>
                  </a:cubicBezTo>
                  <a:cubicBezTo>
                    <a:pt x="377190" y="83820"/>
                    <a:pt x="354330" y="113030"/>
                    <a:pt x="330200" y="130810"/>
                  </a:cubicBezTo>
                  <a:cubicBezTo>
                    <a:pt x="297180" y="154940"/>
                    <a:pt x="223520" y="179070"/>
                    <a:pt x="185420" y="182880"/>
                  </a:cubicBezTo>
                  <a:cubicBezTo>
                    <a:pt x="162560" y="185420"/>
                    <a:pt x="133350" y="184150"/>
                    <a:pt x="127000" y="173990"/>
                  </a:cubicBezTo>
                  <a:cubicBezTo>
                    <a:pt x="120650" y="166370"/>
                    <a:pt x="125730" y="147320"/>
                    <a:pt x="135890" y="137160"/>
                  </a:cubicBezTo>
                  <a:cubicBezTo>
                    <a:pt x="153670" y="118110"/>
                    <a:pt x="212090" y="105410"/>
                    <a:pt x="254000" y="97790"/>
                  </a:cubicBezTo>
                  <a:cubicBezTo>
                    <a:pt x="297180" y="90170"/>
                    <a:pt x="368300" y="80010"/>
                    <a:pt x="391160" y="93980"/>
                  </a:cubicBezTo>
                  <a:cubicBezTo>
                    <a:pt x="403860" y="100330"/>
                    <a:pt x="412750" y="115570"/>
                    <a:pt x="408940" y="127000"/>
                  </a:cubicBezTo>
                  <a:cubicBezTo>
                    <a:pt x="402590" y="153670"/>
                    <a:pt x="313690" y="201930"/>
                    <a:pt x="259080" y="224790"/>
                  </a:cubicBezTo>
                  <a:cubicBezTo>
                    <a:pt x="204470" y="246380"/>
                    <a:pt x="111760" y="265430"/>
                    <a:pt x="80010" y="259080"/>
                  </a:cubicBezTo>
                  <a:cubicBezTo>
                    <a:pt x="67310" y="257810"/>
                    <a:pt x="58420" y="251460"/>
                    <a:pt x="55880" y="243840"/>
                  </a:cubicBezTo>
                  <a:cubicBezTo>
                    <a:pt x="52070" y="236220"/>
                    <a:pt x="55880" y="223520"/>
                    <a:pt x="66040" y="212090"/>
                  </a:cubicBezTo>
                  <a:cubicBezTo>
                    <a:pt x="96520" y="177800"/>
                    <a:pt x="279400" y="97790"/>
                    <a:pt x="339090" y="80010"/>
                  </a:cubicBezTo>
                  <a:cubicBezTo>
                    <a:pt x="367030" y="71120"/>
                    <a:pt x="379730" y="69850"/>
                    <a:pt x="402590" y="71120"/>
                  </a:cubicBezTo>
                  <a:cubicBezTo>
                    <a:pt x="426720" y="72390"/>
                    <a:pt x="466090" y="76200"/>
                    <a:pt x="477520" y="87630"/>
                  </a:cubicBezTo>
                  <a:cubicBezTo>
                    <a:pt x="483870" y="96520"/>
                    <a:pt x="483870" y="111760"/>
                    <a:pt x="478790" y="121920"/>
                  </a:cubicBezTo>
                  <a:cubicBezTo>
                    <a:pt x="472440" y="134620"/>
                    <a:pt x="453390" y="144780"/>
                    <a:pt x="430530" y="153670"/>
                  </a:cubicBezTo>
                  <a:cubicBezTo>
                    <a:pt x="393700" y="167640"/>
                    <a:pt x="299720" y="173990"/>
                    <a:pt x="265430" y="172720"/>
                  </a:cubicBezTo>
                  <a:cubicBezTo>
                    <a:pt x="250190" y="171450"/>
                    <a:pt x="240030" y="171450"/>
                    <a:pt x="233680" y="166370"/>
                  </a:cubicBezTo>
                  <a:cubicBezTo>
                    <a:pt x="227330" y="161290"/>
                    <a:pt x="222250" y="152400"/>
                    <a:pt x="224790" y="143510"/>
                  </a:cubicBezTo>
                  <a:cubicBezTo>
                    <a:pt x="228600" y="128270"/>
                    <a:pt x="270510" y="104140"/>
                    <a:pt x="300990" y="87630"/>
                  </a:cubicBezTo>
                  <a:cubicBezTo>
                    <a:pt x="339090" y="68580"/>
                    <a:pt x="382270" y="52070"/>
                    <a:pt x="433070" y="38100"/>
                  </a:cubicBezTo>
                  <a:cubicBezTo>
                    <a:pt x="500380" y="21590"/>
                    <a:pt x="627380" y="0"/>
                    <a:pt x="669290" y="1270"/>
                  </a:cubicBezTo>
                  <a:cubicBezTo>
                    <a:pt x="685800" y="2540"/>
                    <a:pt x="693420" y="2540"/>
                    <a:pt x="702310" y="10160"/>
                  </a:cubicBezTo>
                  <a:cubicBezTo>
                    <a:pt x="711200" y="17780"/>
                    <a:pt x="718820" y="38100"/>
                    <a:pt x="716280" y="52070"/>
                  </a:cubicBezTo>
                  <a:cubicBezTo>
                    <a:pt x="715010" y="66040"/>
                    <a:pt x="702310" y="81280"/>
                    <a:pt x="687070" y="92710"/>
                  </a:cubicBezTo>
                  <a:cubicBezTo>
                    <a:pt x="666750" y="109220"/>
                    <a:pt x="633730" y="123190"/>
                    <a:pt x="596900" y="130810"/>
                  </a:cubicBezTo>
                  <a:cubicBezTo>
                    <a:pt x="547370" y="140970"/>
                    <a:pt x="453390" y="138430"/>
                    <a:pt x="412750" y="134620"/>
                  </a:cubicBezTo>
                  <a:cubicBezTo>
                    <a:pt x="393700" y="133350"/>
                    <a:pt x="377190" y="134620"/>
                    <a:pt x="369570" y="127000"/>
                  </a:cubicBezTo>
                  <a:cubicBezTo>
                    <a:pt x="363220" y="119380"/>
                    <a:pt x="359410" y="102870"/>
                    <a:pt x="365760" y="93980"/>
                  </a:cubicBezTo>
                  <a:cubicBezTo>
                    <a:pt x="377190" y="76200"/>
                    <a:pt x="426720" y="69850"/>
                    <a:pt x="469900" y="59690"/>
                  </a:cubicBezTo>
                  <a:cubicBezTo>
                    <a:pt x="538480" y="43180"/>
                    <a:pt x="685800" y="17780"/>
                    <a:pt x="735330" y="16510"/>
                  </a:cubicBezTo>
                  <a:cubicBezTo>
                    <a:pt x="753110" y="16510"/>
                    <a:pt x="765810" y="13970"/>
                    <a:pt x="773430" y="21590"/>
                  </a:cubicBezTo>
                  <a:cubicBezTo>
                    <a:pt x="779780" y="27940"/>
                    <a:pt x="786130" y="43180"/>
                    <a:pt x="781050" y="54610"/>
                  </a:cubicBezTo>
                  <a:cubicBezTo>
                    <a:pt x="768350" y="80010"/>
                    <a:pt x="674370" y="116840"/>
                    <a:pt x="621030" y="138430"/>
                  </a:cubicBezTo>
                  <a:cubicBezTo>
                    <a:pt x="568960" y="157480"/>
                    <a:pt x="492760" y="182880"/>
                    <a:pt x="463550" y="176530"/>
                  </a:cubicBezTo>
                  <a:cubicBezTo>
                    <a:pt x="452120" y="173990"/>
                    <a:pt x="443230" y="166370"/>
                    <a:pt x="440690" y="160020"/>
                  </a:cubicBezTo>
                  <a:cubicBezTo>
                    <a:pt x="438150" y="152400"/>
                    <a:pt x="439420" y="144780"/>
                    <a:pt x="444500" y="135890"/>
                  </a:cubicBezTo>
                  <a:cubicBezTo>
                    <a:pt x="458470" y="115570"/>
                    <a:pt x="538480" y="66040"/>
                    <a:pt x="563880" y="63500"/>
                  </a:cubicBezTo>
                  <a:cubicBezTo>
                    <a:pt x="574040" y="62230"/>
                    <a:pt x="581660" y="66040"/>
                    <a:pt x="585470" y="71120"/>
                  </a:cubicBezTo>
                  <a:cubicBezTo>
                    <a:pt x="590550" y="76200"/>
                    <a:pt x="594360" y="90170"/>
                    <a:pt x="590550" y="99060"/>
                  </a:cubicBezTo>
                  <a:cubicBezTo>
                    <a:pt x="585470" y="113030"/>
                    <a:pt x="561340" y="124460"/>
                    <a:pt x="534670" y="135890"/>
                  </a:cubicBezTo>
                  <a:cubicBezTo>
                    <a:pt x="488950" y="154940"/>
                    <a:pt x="358140" y="195580"/>
                    <a:pt x="325120" y="185420"/>
                  </a:cubicBezTo>
                  <a:cubicBezTo>
                    <a:pt x="311150" y="181610"/>
                    <a:pt x="302260" y="168910"/>
                    <a:pt x="302260" y="161290"/>
                  </a:cubicBezTo>
                  <a:cubicBezTo>
                    <a:pt x="300990" y="152400"/>
                    <a:pt x="307340" y="144780"/>
                    <a:pt x="318770" y="137160"/>
                  </a:cubicBezTo>
                  <a:cubicBezTo>
                    <a:pt x="346710" y="115570"/>
                    <a:pt x="477520" y="68580"/>
                    <a:pt x="513080" y="71120"/>
                  </a:cubicBezTo>
                  <a:cubicBezTo>
                    <a:pt x="525780" y="71120"/>
                    <a:pt x="535940" y="74930"/>
                    <a:pt x="538480" y="82550"/>
                  </a:cubicBezTo>
                  <a:cubicBezTo>
                    <a:pt x="542290" y="90170"/>
                    <a:pt x="538480" y="110490"/>
                    <a:pt x="527050" y="119380"/>
                  </a:cubicBezTo>
                  <a:cubicBezTo>
                    <a:pt x="501650" y="137160"/>
                    <a:pt x="381000" y="111760"/>
                    <a:pt x="326390" y="102870"/>
                  </a:cubicBezTo>
                  <a:cubicBezTo>
                    <a:pt x="287020" y="96520"/>
                    <a:pt x="240030" y="90170"/>
                    <a:pt x="226060" y="77470"/>
                  </a:cubicBezTo>
                  <a:cubicBezTo>
                    <a:pt x="218440" y="71120"/>
                    <a:pt x="215900" y="62230"/>
                    <a:pt x="217170" y="54610"/>
                  </a:cubicBezTo>
                  <a:cubicBezTo>
                    <a:pt x="218440" y="46990"/>
                    <a:pt x="224790" y="39370"/>
                    <a:pt x="237490" y="33020"/>
                  </a:cubicBezTo>
                  <a:cubicBezTo>
                    <a:pt x="281940" y="13970"/>
                    <a:pt x="513080" y="27940"/>
                    <a:pt x="615950" y="35560"/>
                  </a:cubicBezTo>
                  <a:cubicBezTo>
                    <a:pt x="685800" y="41910"/>
                    <a:pt x="775970" y="43180"/>
                    <a:pt x="793750" y="64770"/>
                  </a:cubicBezTo>
                  <a:cubicBezTo>
                    <a:pt x="802640" y="74930"/>
                    <a:pt x="800100" y="92710"/>
                    <a:pt x="792480" y="102870"/>
                  </a:cubicBezTo>
                  <a:cubicBezTo>
                    <a:pt x="782320" y="119380"/>
                    <a:pt x="753110" y="125730"/>
                    <a:pt x="718820" y="138430"/>
                  </a:cubicBezTo>
                  <a:cubicBezTo>
                    <a:pt x="651510" y="163830"/>
                    <a:pt x="450850" y="227330"/>
                    <a:pt x="407670" y="218440"/>
                  </a:cubicBezTo>
                  <a:cubicBezTo>
                    <a:pt x="394970" y="214630"/>
                    <a:pt x="387350" y="207010"/>
                    <a:pt x="386080" y="199390"/>
                  </a:cubicBezTo>
                  <a:cubicBezTo>
                    <a:pt x="383540" y="191770"/>
                    <a:pt x="386080" y="180340"/>
                    <a:pt x="394970" y="172720"/>
                  </a:cubicBezTo>
                  <a:cubicBezTo>
                    <a:pt x="412750" y="154940"/>
                    <a:pt x="473710" y="143510"/>
                    <a:pt x="523240" y="135890"/>
                  </a:cubicBezTo>
                  <a:cubicBezTo>
                    <a:pt x="586740" y="127000"/>
                    <a:pt x="712470" y="111760"/>
                    <a:pt x="745490" y="129540"/>
                  </a:cubicBezTo>
                  <a:cubicBezTo>
                    <a:pt x="758190" y="138430"/>
                    <a:pt x="765810" y="153670"/>
                    <a:pt x="763270" y="163830"/>
                  </a:cubicBezTo>
                  <a:cubicBezTo>
                    <a:pt x="759460" y="175260"/>
                    <a:pt x="735330" y="185420"/>
                    <a:pt x="713740" y="193040"/>
                  </a:cubicBezTo>
                  <a:cubicBezTo>
                    <a:pt x="683260" y="204470"/>
                    <a:pt x="614680" y="222250"/>
                    <a:pt x="591820" y="215900"/>
                  </a:cubicBezTo>
                  <a:cubicBezTo>
                    <a:pt x="580390" y="212090"/>
                    <a:pt x="571500" y="204470"/>
                    <a:pt x="568960" y="196850"/>
                  </a:cubicBezTo>
                  <a:cubicBezTo>
                    <a:pt x="567690" y="189230"/>
                    <a:pt x="570230" y="177800"/>
                    <a:pt x="579120" y="170180"/>
                  </a:cubicBezTo>
                  <a:cubicBezTo>
                    <a:pt x="599440" y="149860"/>
                    <a:pt x="674370" y="132080"/>
                    <a:pt x="728980" y="116840"/>
                  </a:cubicBezTo>
                  <a:cubicBezTo>
                    <a:pt x="792480" y="97790"/>
                    <a:pt x="904240" y="62230"/>
                    <a:pt x="941070" y="64770"/>
                  </a:cubicBezTo>
                  <a:cubicBezTo>
                    <a:pt x="953770" y="66040"/>
                    <a:pt x="962660" y="69850"/>
                    <a:pt x="966470" y="76200"/>
                  </a:cubicBezTo>
                  <a:cubicBezTo>
                    <a:pt x="971550" y="83820"/>
                    <a:pt x="971550" y="97790"/>
                    <a:pt x="965200" y="105410"/>
                  </a:cubicBezTo>
                  <a:cubicBezTo>
                    <a:pt x="956310" y="119380"/>
                    <a:pt x="918210" y="128270"/>
                    <a:pt x="889000" y="134620"/>
                  </a:cubicBezTo>
                  <a:cubicBezTo>
                    <a:pt x="854710" y="142240"/>
                    <a:pt x="795020" y="149860"/>
                    <a:pt x="773430" y="143510"/>
                  </a:cubicBezTo>
                  <a:cubicBezTo>
                    <a:pt x="764540" y="140970"/>
                    <a:pt x="758190" y="134620"/>
                    <a:pt x="755650" y="128270"/>
                  </a:cubicBezTo>
                  <a:cubicBezTo>
                    <a:pt x="751840" y="121920"/>
                    <a:pt x="750570" y="111760"/>
                    <a:pt x="756920" y="105410"/>
                  </a:cubicBezTo>
                  <a:cubicBezTo>
                    <a:pt x="773430" y="85090"/>
                    <a:pt x="880110" y="67310"/>
                    <a:pt x="934720" y="60960"/>
                  </a:cubicBezTo>
                  <a:cubicBezTo>
                    <a:pt x="979170" y="55880"/>
                    <a:pt x="1042670" y="48260"/>
                    <a:pt x="1059180" y="62230"/>
                  </a:cubicBezTo>
                  <a:cubicBezTo>
                    <a:pt x="1066800" y="69850"/>
                    <a:pt x="1068070" y="86360"/>
                    <a:pt x="1064260" y="96520"/>
                  </a:cubicBezTo>
                  <a:cubicBezTo>
                    <a:pt x="1057910" y="107950"/>
                    <a:pt x="1037590" y="113030"/>
                    <a:pt x="1018540" y="120650"/>
                  </a:cubicBezTo>
                  <a:cubicBezTo>
                    <a:pt x="990600" y="132080"/>
                    <a:pt x="949960" y="142240"/>
                    <a:pt x="905510" y="148590"/>
                  </a:cubicBezTo>
                  <a:cubicBezTo>
                    <a:pt x="848360" y="157480"/>
                    <a:pt x="731520" y="170180"/>
                    <a:pt x="704850" y="157480"/>
                  </a:cubicBezTo>
                  <a:cubicBezTo>
                    <a:pt x="694690" y="152400"/>
                    <a:pt x="690880" y="144780"/>
                    <a:pt x="690880" y="138430"/>
                  </a:cubicBezTo>
                  <a:cubicBezTo>
                    <a:pt x="689610" y="129540"/>
                    <a:pt x="693420" y="119380"/>
                    <a:pt x="702310" y="111760"/>
                  </a:cubicBezTo>
                  <a:cubicBezTo>
                    <a:pt x="727710" y="92710"/>
                    <a:pt x="817880" y="83820"/>
                    <a:pt x="887730" y="77470"/>
                  </a:cubicBezTo>
                  <a:cubicBezTo>
                    <a:pt x="979170" y="68580"/>
                    <a:pt x="1163320" y="58420"/>
                    <a:pt x="1202690" y="73660"/>
                  </a:cubicBezTo>
                  <a:cubicBezTo>
                    <a:pt x="1214120" y="77470"/>
                    <a:pt x="1217930" y="82550"/>
                    <a:pt x="1220470" y="88900"/>
                  </a:cubicBezTo>
                  <a:cubicBezTo>
                    <a:pt x="1223010" y="95250"/>
                    <a:pt x="1223010" y="105410"/>
                    <a:pt x="1217930" y="111760"/>
                  </a:cubicBezTo>
                  <a:cubicBezTo>
                    <a:pt x="1210310" y="124460"/>
                    <a:pt x="1184910" y="133350"/>
                    <a:pt x="1159510" y="142240"/>
                  </a:cubicBezTo>
                  <a:cubicBezTo>
                    <a:pt x="1121410" y="157480"/>
                    <a:pt x="1057910" y="173990"/>
                    <a:pt x="1007110" y="182880"/>
                  </a:cubicBezTo>
                  <a:cubicBezTo>
                    <a:pt x="958850" y="191770"/>
                    <a:pt x="894080" y="208280"/>
                    <a:pt x="864870" y="195580"/>
                  </a:cubicBezTo>
                  <a:cubicBezTo>
                    <a:pt x="847090" y="186690"/>
                    <a:pt x="829310" y="158750"/>
                    <a:pt x="831850" y="147320"/>
                  </a:cubicBezTo>
                  <a:cubicBezTo>
                    <a:pt x="833120" y="140970"/>
                    <a:pt x="840740" y="138430"/>
                    <a:pt x="852170" y="133350"/>
                  </a:cubicBezTo>
                  <a:cubicBezTo>
                    <a:pt x="882650" y="119380"/>
                    <a:pt x="994410" y="93980"/>
                    <a:pt x="1036320" y="90170"/>
                  </a:cubicBezTo>
                  <a:cubicBezTo>
                    <a:pt x="1056640" y="87630"/>
                    <a:pt x="1071880" y="86360"/>
                    <a:pt x="1082040" y="91440"/>
                  </a:cubicBezTo>
                  <a:cubicBezTo>
                    <a:pt x="1089660" y="95250"/>
                    <a:pt x="1096010" y="102870"/>
                    <a:pt x="1097280" y="109220"/>
                  </a:cubicBezTo>
                  <a:cubicBezTo>
                    <a:pt x="1098550" y="116840"/>
                    <a:pt x="1096010" y="125730"/>
                    <a:pt x="1090930" y="132080"/>
                  </a:cubicBezTo>
                  <a:cubicBezTo>
                    <a:pt x="1083310" y="140970"/>
                    <a:pt x="1069340" y="144780"/>
                    <a:pt x="1047750" y="151130"/>
                  </a:cubicBezTo>
                  <a:cubicBezTo>
                    <a:pt x="994410" y="166370"/>
                    <a:pt x="836930" y="186690"/>
                    <a:pt x="754380" y="193040"/>
                  </a:cubicBezTo>
                  <a:cubicBezTo>
                    <a:pt x="694690" y="196850"/>
                    <a:pt x="617220" y="210820"/>
                    <a:pt x="598170" y="194310"/>
                  </a:cubicBezTo>
                  <a:cubicBezTo>
                    <a:pt x="589280" y="185420"/>
                    <a:pt x="588010" y="165100"/>
                    <a:pt x="595630" y="153670"/>
                  </a:cubicBezTo>
                  <a:cubicBezTo>
                    <a:pt x="608330" y="134620"/>
                    <a:pt x="674370" y="125730"/>
                    <a:pt x="722630" y="118110"/>
                  </a:cubicBezTo>
                  <a:cubicBezTo>
                    <a:pt x="788670" y="107950"/>
                    <a:pt x="920750" y="97790"/>
                    <a:pt x="953770" y="111760"/>
                  </a:cubicBezTo>
                  <a:cubicBezTo>
                    <a:pt x="966470" y="116840"/>
                    <a:pt x="972820" y="125730"/>
                    <a:pt x="974090" y="133350"/>
                  </a:cubicBezTo>
                  <a:cubicBezTo>
                    <a:pt x="974090" y="140970"/>
                    <a:pt x="969010" y="153670"/>
                    <a:pt x="960120" y="158750"/>
                  </a:cubicBezTo>
                  <a:cubicBezTo>
                    <a:pt x="943610" y="170180"/>
                    <a:pt x="900430" y="170180"/>
                    <a:pt x="863600" y="166370"/>
                  </a:cubicBezTo>
                  <a:cubicBezTo>
                    <a:pt x="814070" y="160020"/>
                    <a:pt x="707390" y="133350"/>
                    <a:pt x="688340" y="110490"/>
                  </a:cubicBezTo>
                  <a:cubicBezTo>
                    <a:pt x="680720" y="101600"/>
                    <a:pt x="681990" y="88900"/>
                    <a:pt x="685800" y="81280"/>
                  </a:cubicBezTo>
                  <a:cubicBezTo>
                    <a:pt x="689610" y="71120"/>
                    <a:pt x="699770" y="63500"/>
                    <a:pt x="713740" y="57150"/>
                  </a:cubicBezTo>
                  <a:cubicBezTo>
                    <a:pt x="739140" y="45720"/>
                    <a:pt x="795020" y="36830"/>
                    <a:pt x="831850" y="33020"/>
                  </a:cubicBezTo>
                  <a:cubicBezTo>
                    <a:pt x="863600" y="29210"/>
                    <a:pt x="886460" y="25400"/>
                    <a:pt x="922020" y="30480"/>
                  </a:cubicBezTo>
                  <a:cubicBezTo>
                    <a:pt x="975360" y="36830"/>
                    <a:pt x="1051560" y="77470"/>
                    <a:pt x="1112520" y="87630"/>
                  </a:cubicBezTo>
                  <a:cubicBezTo>
                    <a:pt x="1165860" y="96520"/>
                    <a:pt x="1225550" y="99060"/>
                    <a:pt x="1266190" y="95250"/>
                  </a:cubicBezTo>
                  <a:cubicBezTo>
                    <a:pt x="1294130" y="92710"/>
                    <a:pt x="1320800" y="73660"/>
                    <a:pt x="1336040" y="78740"/>
                  </a:cubicBezTo>
                  <a:cubicBezTo>
                    <a:pt x="1347470" y="82550"/>
                    <a:pt x="1361440" y="100330"/>
                    <a:pt x="1358900" y="109220"/>
                  </a:cubicBezTo>
                  <a:cubicBezTo>
                    <a:pt x="1357630" y="118110"/>
                    <a:pt x="1337310" y="127000"/>
                    <a:pt x="1322070" y="129540"/>
                  </a:cubicBezTo>
                  <a:cubicBezTo>
                    <a:pt x="1301750" y="133350"/>
                    <a:pt x="1266190" y="124460"/>
                    <a:pt x="1245870" y="116840"/>
                  </a:cubicBezTo>
                  <a:cubicBezTo>
                    <a:pt x="1231900" y="110490"/>
                    <a:pt x="1214120" y="104140"/>
                    <a:pt x="1211580" y="93980"/>
                  </a:cubicBezTo>
                  <a:cubicBezTo>
                    <a:pt x="1207770" y="85090"/>
                    <a:pt x="1217930" y="64770"/>
                    <a:pt x="1225550" y="58420"/>
                  </a:cubicBezTo>
                  <a:cubicBezTo>
                    <a:pt x="1233170" y="52070"/>
                    <a:pt x="1244600" y="52070"/>
                    <a:pt x="1257300" y="52070"/>
                  </a:cubicBezTo>
                  <a:cubicBezTo>
                    <a:pt x="1276350" y="52070"/>
                    <a:pt x="1318260" y="58420"/>
                    <a:pt x="1334770" y="68580"/>
                  </a:cubicBezTo>
                  <a:cubicBezTo>
                    <a:pt x="1344930" y="73660"/>
                    <a:pt x="1352550" y="81280"/>
                    <a:pt x="1353820" y="90170"/>
                  </a:cubicBezTo>
                  <a:cubicBezTo>
                    <a:pt x="1355090" y="97790"/>
                    <a:pt x="1351280" y="109220"/>
                    <a:pt x="1343660" y="116840"/>
                  </a:cubicBezTo>
                  <a:cubicBezTo>
                    <a:pt x="1332230" y="128270"/>
                    <a:pt x="1301750" y="135890"/>
                    <a:pt x="1276350" y="139700"/>
                  </a:cubicBezTo>
                  <a:cubicBezTo>
                    <a:pt x="1244600" y="146050"/>
                    <a:pt x="1192530" y="151130"/>
                    <a:pt x="1168400" y="144780"/>
                  </a:cubicBezTo>
                  <a:cubicBezTo>
                    <a:pt x="1155700" y="140970"/>
                    <a:pt x="1143000" y="133350"/>
                    <a:pt x="1141730" y="124460"/>
                  </a:cubicBezTo>
                  <a:cubicBezTo>
                    <a:pt x="1140460" y="116840"/>
                    <a:pt x="1151890" y="99060"/>
                    <a:pt x="1163320" y="93980"/>
                  </a:cubicBezTo>
                  <a:cubicBezTo>
                    <a:pt x="1183640" y="86360"/>
                    <a:pt x="1242060" y="104140"/>
                    <a:pt x="1261110" y="114300"/>
                  </a:cubicBezTo>
                  <a:cubicBezTo>
                    <a:pt x="1272540" y="119380"/>
                    <a:pt x="1280160" y="125730"/>
                    <a:pt x="1282700" y="134620"/>
                  </a:cubicBezTo>
                  <a:cubicBezTo>
                    <a:pt x="1283970" y="142240"/>
                    <a:pt x="1281430" y="153670"/>
                    <a:pt x="1271270" y="160020"/>
                  </a:cubicBezTo>
                  <a:cubicBezTo>
                    <a:pt x="1242060" y="180340"/>
                    <a:pt x="1066800" y="189230"/>
                    <a:pt x="1033780" y="170180"/>
                  </a:cubicBezTo>
                  <a:cubicBezTo>
                    <a:pt x="1021080" y="162560"/>
                    <a:pt x="1013460" y="146050"/>
                    <a:pt x="1016000" y="137160"/>
                  </a:cubicBezTo>
                  <a:cubicBezTo>
                    <a:pt x="1019810" y="124460"/>
                    <a:pt x="1042670" y="114300"/>
                    <a:pt x="1062990" y="106680"/>
                  </a:cubicBezTo>
                  <a:cubicBezTo>
                    <a:pt x="1089660" y="93980"/>
                    <a:pt x="1145540" y="72390"/>
                    <a:pt x="1167130" y="80010"/>
                  </a:cubicBezTo>
                  <a:cubicBezTo>
                    <a:pt x="1179830" y="85090"/>
                    <a:pt x="1191260" y="100330"/>
                    <a:pt x="1188720" y="110490"/>
                  </a:cubicBezTo>
                  <a:cubicBezTo>
                    <a:pt x="1184910" y="128270"/>
                    <a:pt x="1118870" y="157480"/>
                    <a:pt x="1090930" y="165100"/>
                  </a:cubicBezTo>
                  <a:cubicBezTo>
                    <a:pt x="1071880" y="168910"/>
                    <a:pt x="1051560" y="170180"/>
                    <a:pt x="1040130" y="163830"/>
                  </a:cubicBezTo>
                  <a:cubicBezTo>
                    <a:pt x="1032510" y="158750"/>
                    <a:pt x="1029970" y="149860"/>
                    <a:pt x="1027430" y="139700"/>
                  </a:cubicBezTo>
                  <a:cubicBezTo>
                    <a:pt x="1022350" y="123190"/>
                    <a:pt x="1017270" y="86360"/>
                    <a:pt x="1026160" y="71120"/>
                  </a:cubicBezTo>
                  <a:cubicBezTo>
                    <a:pt x="1033780" y="59690"/>
                    <a:pt x="1045210" y="55880"/>
                    <a:pt x="1062990" y="50800"/>
                  </a:cubicBezTo>
                  <a:cubicBezTo>
                    <a:pt x="1099820" y="41910"/>
                    <a:pt x="1220470" y="33020"/>
                    <a:pt x="1249680" y="50800"/>
                  </a:cubicBezTo>
                  <a:cubicBezTo>
                    <a:pt x="1262380" y="58420"/>
                    <a:pt x="1270000" y="73660"/>
                    <a:pt x="1267460" y="83820"/>
                  </a:cubicBezTo>
                  <a:cubicBezTo>
                    <a:pt x="1261110" y="101600"/>
                    <a:pt x="1215390" y="116840"/>
                    <a:pt x="1177290" y="129540"/>
                  </a:cubicBezTo>
                  <a:cubicBezTo>
                    <a:pt x="1116330" y="151130"/>
                    <a:pt x="970280" y="185420"/>
                    <a:pt x="929640" y="179070"/>
                  </a:cubicBezTo>
                  <a:cubicBezTo>
                    <a:pt x="914400" y="175260"/>
                    <a:pt x="902970" y="168910"/>
                    <a:pt x="900430" y="161290"/>
                  </a:cubicBezTo>
                  <a:cubicBezTo>
                    <a:pt x="897890" y="152400"/>
                    <a:pt x="904240" y="134620"/>
                    <a:pt x="914400" y="130810"/>
                  </a:cubicBezTo>
                  <a:cubicBezTo>
                    <a:pt x="934720" y="120650"/>
                    <a:pt x="1032510" y="154940"/>
                    <a:pt x="1045210" y="173990"/>
                  </a:cubicBezTo>
                  <a:cubicBezTo>
                    <a:pt x="1050290" y="182880"/>
                    <a:pt x="1046480" y="198120"/>
                    <a:pt x="1041400" y="204470"/>
                  </a:cubicBezTo>
                  <a:cubicBezTo>
                    <a:pt x="1036320" y="209550"/>
                    <a:pt x="1026160" y="213360"/>
                    <a:pt x="1018540" y="212090"/>
                  </a:cubicBezTo>
                  <a:cubicBezTo>
                    <a:pt x="1012190" y="210820"/>
                    <a:pt x="1003300" y="203200"/>
                    <a:pt x="999490" y="196850"/>
                  </a:cubicBezTo>
                  <a:cubicBezTo>
                    <a:pt x="996950" y="190500"/>
                    <a:pt x="996950" y="179070"/>
                    <a:pt x="1002030" y="172720"/>
                  </a:cubicBezTo>
                  <a:cubicBezTo>
                    <a:pt x="1007110" y="166370"/>
                    <a:pt x="1029970" y="161290"/>
                    <a:pt x="1037590" y="166370"/>
                  </a:cubicBezTo>
                  <a:cubicBezTo>
                    <a:pt x="1043940" y="170180"/>
                    <a:pt x="1050290" y="187960"/>
                    <a:pt x="1046480" y="195580"/>
                  </a:cubicBezTo>
                  <a:cubicBezTo>
                    <a:pt x="1043940" y="203200"/>
                    <a:pt x="1033780" y="210820"/>
                    <a:pt x="1021080" y="212090"/>
                  </a:cubicBezTo>
                  <a:cubicBezTo>
                    <a:pt x="998220" y="214630"/>
                    <a:pt x="929640" y="189230"/>
                    <a:pt x="911860" y="175260"/>
                  </a:cubicBezTo>
                  <a:cubicBezTo>
                    <a:pt x="902970" y="168910"/>
                    <a:pt x="899160" y="162560"/>
                    <a:pt x="899160" y="154940"/>
                  </a:cubicBezTo>
                  <a:cubicBezTo>
                    <a:pt x="899160" y="147320"/>
                    <a:pt x="902970" y="137160"/>
                    <a:pt x="914400" y="130810"/>
                  </a:cubicBezTo>
                  <a:cubicBezTo>
                    <a:pt x="944880" y="109220"/>
                    <a:pt x="1092200" y="101600"/>
                    <a:pt x="1151890" y="85090"/>
                  </a:cubicBezTo>
                  <a:cubicBezTo>
                    <a:pt x="1189990" y="73660"/>
                    <a:pt x="1223010" y="46990"/>
                    <a:pt x="1243330" y="49530"/>
                  </a:cubicBezTo>
                  <a:cubicBezTo>
                    <a:pt x="1253490" y="50800"/>
                    <a:pt x="1264920" y="58420"/>
                    <a:pt x="1266190" y="66040"/>
                  </a:cubicBezTo>
                  <a:cubicBezTo>
                    <a:pt x="1268730" y="73660"/>
                    <a:pt x="1264920" y="90170"/>
                    <a:pt x="1254760" y="97790"/>
                  </a:cubicBezTo>
                  <a:cubicBezTo>
                    <a:pt x="1230630" y="114300"/>
                    <a:pt x="1092200" y="76200"/>
                    <a:pt x="1073150" y="91440"/>
                  </a:cubicBezTo>
                  <a:cubicBezTo>
                    <a:pt x="1066800" y="97790"/>
                    <a:pt x="1065530" y="114300"/>
                    <a:pt x="1070610" y="118110"/>
                  </a:cubicBezTo>
                  <a:cubicBezTo>
                    <a:pt x="1080770" y="125730"/>
                    <a:pt x="1154430" y="76200"/>
                    <a:pt x="1173480" y="81280"/>
                  </a:cubicBezTo>
                  <a:cubicBezTo>
                    <a:pt x="1181100" y="83820"/>
                    <a:pt x="1187450" y="91440"/>
                    <a:pt x="1188720" y="99060"/>
                  </a:cubicBezTo>
                  <a:cubicBezTo>
                    <a:pt x="1191260" y="105410"/>
                    <a:pt x="1189990" y="114300"/>
                    <a:pt x="1183640" y="121920"/>
                  </a:cubicBezTo>
                  <a:cubicBezTo>
                    <a:pt x="1167130" y="139700"/>
                    <a:pt x="1068070" y="176530"/>
                    <a:pt x="1040130" y="171450"/>
                  </a:cubicBezTo>
                  <a:cubicBezTo>
                    <a:pt x="1027430" y="168910"/>
                    <a:pt x="1016000" y="157480"/>
                    <a:pt x="1014730" y="148590"/>
                  </a:cubicBezTo>
                  <a:cubicBezTo>
                    <a:pt x="1014730" y="140970"/>
                    <a:pt x="1021080" y="128270"/>
                    <a:pt x="1033780" y="120650"/>
                  </a:cubicBezTo>
                  <a:cubicBezTo>
                    <a:pt x="1066800" y="102870"/>
                    <a:pt x="1226820" y="97790"/>
                    <a:pt x="1261110" y="114300"/>
                  </a:cubicBezTo>
                  <a:cubicBezTo>
                    <a:pt x="1275080" y="120650"/>
                    <a:pt x="1282700" y="132080"/>
                    <a:pt x="1282700" y="139700"/>
                  </a:cubicBezTo>
                  <a:cubicBezTo>
                    <a:pt x="1282700" y="148590"/>
                    <a:pt x="1271270" y="161290"/>
                    <a:pt x="1259840" y="165100"/>
                  </a:cubicBezTo>
                  <a:cubicBezTo>
                    <a:pt x="1236980" y="171450"/>
                    <a:pt x="1165860" y="156210"/>
                    <a:pt x="1151890" y="139700"/>
                  </a:cubicBezTo>
                  <a:cubicBezTo>
                    <a:pt x="1143000" y="130810"/>
                    <a:pt x="1139190" y="111760"/>
                    <a:pt x="1148080" y="101600"/>
                  </a:cubicBezTo>
                  <a:cubicBezTo>
                    <a:pt x="1164590" y="80010"/>
                    <a:pt x="1310640" y="58420"/>
                    <a:pt x="1338580" y="72390"/>
                  </a:cubicBezTo>
                  <a:cubicBezTo>
                    <a:pt x="1350010" y="78740"/>
                    <a:pt x="1356360" y="93980"/>
                    <a:pt x="1353820" y="101600"/>
                  </a:cubicBezTo>
                  <a:cubicBezTo>
                    <a:pt x="1352550" y="110490"/>
                    <a:pt x="1338580" y="120650"/>
                    <a:pt x="1325880" y="121920"/>
                  </a:cubicBezTo>
                  <a:cubicBezTo>
                    <a:pt x="1308100" y="124460"/>
                    <a:pt x="1262380" y="106680"/>
                    <a:pt x="1253490" y="93980"/>
                  </a:cubicBezTo>
                  <a:cubicBezTo>
                    <a:pt x="1249680" y="86360"/>
                    <a:pt x="1250950" y="69850"/>
                    <a:pt x="1256030" y="66040"/>
                  </a:cubicBezTo>
                  <a:cubicBezTo>
                    <a:pt x="1264920" y="60960"/>
                    <a:pt x="1299210" y="87630"/>
                    <a:pt x="1314450" y="87630"/>
                  </a:cubicBezTo>
                  <a:cubicBezTo>
                    <a:pt x="1325880" y="88900"/>
                    <a:pt x="1334770" y="77470"/>
                    <a:pt x="1342390" y="80010"/>
                  </a:cubicBezTo>
                  <a:cubicBezTo>
                    <a:pt x="1350010" y="82550"/>
                    <a:pt x="1360170" y="95250"/>
                    <a:pt x="1360170" y="102870"/>
                  </a:cubicBezTo>
                  <a:cubicBezTo>
                    <a:pt x="1358900" y="114300"/>
                    <a:pt x="1337310" y="132080"/>
                    <a:pt x="1320800" y="139700"/>
                  </a:cubicBezTo>
                  <a:cubicBezTo>
                    <a:pt x="1303020" y="147320"/>
                    <a:pt x="1283970" y="146050"/>
                    <a:pt x="1257300" y="146050"/>
                  </a:cubicBezTo>
                  <a:cubicBezTo>
                    <a:pt x="1216660" y="147320"/>
                    <a:pt x="1155700" y="146050"/>
                    <a:pt x="1101090" y="137160"/>
                  </a:cubicBezTo>
                  <a:cubicBezTo>
                    <a:pt x="1036320" y="125730"/>
                    <a:pt x="961390" y="82550"/>
                    <a:pt x="896620" y="78740"/>
                  </a:cubicBezTo>
                  <a:cubicBezTo>
                    <a:pt x="836930" y="74930"/>
                    <a:pt x="742950" y="119380"/>
                    <a:pt x="726440" y="105410"/>
                  </a:cubicBezTo>
                  <a:cubicBezTo>
                    <a:pt x="720090" y="100330"/>
                    <a:pt x="720090" y="83820"/>
                    <a:pt x="725170" y="78740"/>
                  </a:cubicBezTo>
                  <a:cubicBezTo>
                    <a:pt x="739140" y="67310"/>
                    <a:pt x="824230" y="110490"/>
                    <a:pt x="866140" y="115570"/>
                  </a:cubicBezTo>
                  <a:cubicBezTo>
                    <a:pt x="899160" y="119380"/>
                    <a:pt x="935990" y="104140"/>
                    <a:pt x="953770" y="111760"/>
                  </a:cubicBezTo>
                  <a:cubicBezTo>
                    <a:pt x="963930" y="116840"/>
                    <a:pt x="971550" y="125730"/>
                    <a:pt x="974090" y="133350"/>
                  </a:cubicBezTo>
                  <a:cubicBezTo>
                    <a:pt x="975360" y="140970"/>
                    <a:pt x="972820" y="149860"/>
                    <a:pt x="965200" y="154940"/>
                  </a:cubicBezTo>
                  <a:cubicBezTo>
                    <a:pt x="939800" y="173990"/>
                    <a:pt x="795020" y="158750"/>
                    <a:pt x="732790" y="167640"/>
                  </a:cubicBezTo>
                  <a:cubicBezTo>
                    <a:pt x="689610" y="173990"/>
                    <a:pt x="633730" y="203200"/>
                    <a:pt x="623570" y="193040"/>
                  </a:cubicBezTo>
                  <a:cubicBezTo>
                    <a:pt x="615950" y="185420"/>
                    <a:pt x="621030" y="160020"/>
                    <a:pt x="633730" y="148590"/>
                  </a:cubicBezTo>
                  <a:cubicBezTo>
                    <a:pt x="661670" y="124460"/>
                    <a:pt x="782320" y="142240"/>
                    <a:pt x="854710" y="132080"/>
                  </a:cubicBezTo>
                  <a:cubicBezTo>
                    <a:pt x="927100" y="121920"/>
                    <a:pt x="1033780" y="81280"/>
                    <a:pt x="1070610" y="90170"/>
                  </a:cubicBezTo>
                  <a:cubicBezTo>
                    <a:pt x="1084580" y="92710"/>
                    <a:pt x="1096010" y="101600"/>
                    <a:pt x="1097280" y="109220"/>
                  </a:cubicBezTo>
                  <a:cubicBezTo>
                    <a:pt x="1098550" y="118110"/>
                    <a:pt x="1092200" y="130810"/>
                    <a:pt x="1080770" y="138430"/>
                  </a:cubicBezTo>
                  <a:cubicBezTo>
                    <a:pt x="1050290" y="161290"/>
                    <a:pt x="886460" y="203200"/>
                    <a:pt x="863600" y="185420"/>
                  </a:cubicBezTo>
                  <a:cubicBezTo>
                    <a:pt x="854710" y="177800"/>
                    <a:pt x="854710" y="153670"/>
                    <a:pt x="862330" y="144780"/>
                  </a:cubicBezTo>
                  <a:cubicBezTo>
                    <a:pt x="877570" y="127000"/>
                    <a:pt x="947420" y="143510"/>
                    <a:pt x="995680" y="133350"/>
                  </a:cubicBezTo>
                  <a:cubicBezTo>
                    <a:pt x="1056640" y="121920"/>
                    <a:pt x="1162050" y="64770"/>
                    <a:pt x="1196340" y="72390"/>
                  </a:cubicBezTo>
                  <a:cubicBezTo>
                    <a:pt x="1210310" y="74930"/>
                    <a:pt x="1220470" y="86360"/>
                    <a:pt x="1221740" y="95250"/>
                  </a:cubicBezTo>
                  <a:cubicBezTo>
                    <a:pt x="1224280" y="102870"/>
                    <a:pt x="1219200" y="114300"/>
                    <a:pt x="1209040" y="120650"/>
                  </a:cubicBezTo>
                  <a:cubicBezTo>
                    <a:pt x="1173480" y="142240"/>
                    <a:pt x="982980" y="119380"/>
                    <a:pt x="892810" y="128270"/>
                  </a:cubicBezTo>
                  <a:cubicBezTo>
                    <a:pt x="822960" y="134620"/>
                    <a:pt x="739140" y="170180"/>
                    <a:pt x="709930" y="158750"/>
                  </a:cubicBezTo>
                  <a:cubicBezTo>
                    <a:pt x="697230" y="153670"/>
                    <a:pt x="689610" y="139700"/>
                    <a:pt x="689610" y="132080"/>
                  </a:cubicBezTo>
                  <a:cubicBezTo>
                    <a:pt x="690880" y="124460"/>
                    <a:pt x="697230" y="115570"/>
                    <a:pt x="708660" y="109220"/>
                  </a:cubicBezTo>
                  <a:cubicBezTo>
                    <a:pt x="737870" y="95250"/>
                    <a:pt x="838200" y="109220"/>
                    <a:pt x="896620" y="99060"/>
                  </a:cubicBezTo>
                  <a:cubicBezTo>
                    <a:pt x="948690" y="90170"/>
                    <a:pt x="1013460" y="50800"/>
                    <a:pt x="1041400" y="57150"/>
                  </a:cubicBezTo>
                  <a:cubicBezTo>
                    <a:pt x="1055370" y="59690"/>
                    <a:pt x="1066800" y="69850"/>
                    <a:pt x="1068070" y="78740"/>
                  </a:cubicBezTo>
                  <a:cubicBezTo>
                    <a:pt x="1069340" y="86360"/>
                    <a:pt x="1061720" y="99060"/>
                    <a:pt x="1049020" y="106680"/>
                  </a:cubicBezTo>
                  <a:cubicBezTo>
                    <a:pt x="1012190" y="129540"/>
                    <a:pt x="802640" y="158750"/>
                    <a:pt x="768350" y="140970"/>
                  </a:cubicBezTo>
                  <a:cubicBezTo>
                    <a:pt x="756920" y="135890"/>
                    <a:pt x="753110" y="124460"/>
                    <a:pt x="753110" y="116840"/>
                  </a:cubicBezTo>
                  <a:cubicBezTo>
                    <a:pt x="753110" y="109220"/>
                    <a:pt x="759460" y="100330"/>
                    <a:pt x="770890" y="93980"/>
                  </a:cubicBezTo>
                  <a:cubicBezTo>
                    <a:pt x="797560" y="78740"/>
                    <a:pt x="908050" y="57150"/>
                    <a:pt x="941070" y="64770"/>
                  </a:cubicBezTo>
                  <a:cubicBezTo>
                    <a:pt x="956310" y="68580"/>
                    <a:pt x="969010" y="80010"/>
                    <a:pt x="970280" y="87630"/>
                  </a:cubicBezTo>
                  <a:cubicBezTo>
                    <a:pt x="971550" y="96520"/>
                    <a:pt x="963930" y="105410"/>
                    <a:pt x="949960" y="115570"/>
                  </a:cubicBezTo>
                  <a:cubicBezTo>
                    <a:pt x="905510" y="146050"/>
                    <a:pt x="648970" y="223520"/>
                    <a:pt x="596900" y="215900"/>
                  </a:cubicBezTo>
                  <a:cubicBezTo>
                    <a:pt x="581660" y="213360"/>
                    <a:pt x="571500" y="204470"/>
                    <a:pt x="568960" y="196850"/>
                  </a:cubicBezTo>
                  <a:cubicBezTo>
                    <a:pt x="566420" y="189230"/>
                    <a:pt x="570230" y="177800"/>
                    <a:pt x="579120" y="170180"/>
                  </a:cubicBezTo>
                  <a:cubicBezTo>
                    <a:pt x="600710" y="149860"/>
                    <a:pt x="709930" y="121920"/>
                    <a:pt x="739140" y="129540"/>
                  </a:cubicBezTo>
                  <a:cubicBezTo>
                    <a:pt x="751840" y="132080"/>
                    <a:pt x="763270" y="143510"/>
                    <a:pt x="764540" y="151130"/>
                  </a:cubicBezTo>
                  <a:cubicBezTo>
                    <a:pt x="765810" y="160020"/>
                    <a:pt x="758190" y="172720"/>
                    <a:pt x="745490" y="179070"/>
                  </a:cubicBezTo>
                  <a:cubicBezTo>
                    <a:pt x="713740" y="196850"/>
                    <a:pt x="593090" y="177800"/>
                    <a:pt x="532130" y="186690"/>
                  </a:cubicBezTo>
                  <a:cubicBezTo>
                    <a:pt x="483870" y="193040"/>
                    <a:pt x="431800" y="223520"/>
                    <a:pt x="407670" y="218440"/>
                  </a:cubicBezTo>
                  <a:cubicBezTo>
                    <a:pt x="396240" y="215900"/>
                    <a:pt x="387350" y="207010"/>
                    <a:pt x="386080" y="199390"/>
                  </a:cubicBezTo>
                  <a:cubicBezTo>
                    <a:pt x="383540" y="191770"/>
                    <a:pt x="388620" y="179070"/>
                    <a:pt x="400050" y="168910"/>
                  </a:cubicBezTo>
                  <a:cubicBezTo>
                    <a:pt x="430530" y="143510"/>
                    <a:pt x="579120" y="132080"/>
                    <a:pt x="648970" y="110490"/>
                  </a:cubicBezTo>
                  <a:cubicBezTo>
                    <a:pt x="699770" y="93980"/>
                    <a:pt x="754380" y="57150"/>
                    <a:pt x="777240" y="58420"/>
                  </a:cubicBezTo>
                  <a:cubicBezTo>
                    <a:pt x="786130" y="58420"/>
                    <a:pt x="789940" y="60960"/>
                    <a:pt x="793750" y="64770"/>
                  </a:cubicBezTo>
                  <a:cubicBezTo>
                    <a:pt x="798830" y="71120"/>
                    <a:pt x="802640" y="86360"/>
                    <a:pt x="800100" y="92710"/>
                  </a:cubicBezTo>
                  <a:cubicBezTo>
                    <a:pt x="796290" y="100330"/>
                    <a:pt x="787400" y="105410"/>
                    <a:pt x="775970" y="109220"/>
                  </a:cubicBezTo>
                  <a:cubicBezTo>
                    <a:pt x="745490" y="115570"/>
                    <a:pt x="680720" y="91440"/>
                    <a:pt x="615950" y="86360"/>
                  </a:cubicBezTo>
                  <a:cubicBezTo>
                    <a:pt x="516890" y="80010"/>
                    <a:pt x="292100" y="106680"/>
                    <a:pt x="242570" y="83820"/>
                  </a:cubicBezTo>
                  <a:cubicBezTo>
                    <a:pt x="226060" y="76200"/>
                    <a:pt x="217170" y="63500"/>
                    <a:pt x="217170" y="54610"/>
                  </a:cubicBezTo>
                  <a:cubicBezTo>
                    <a:pt x="218440" y="46990"/>
                    <a:pt x="232410" y="34290"/>
                    <a:pt x="245110" y="31750"/>
                  </a:cubicBezTo>
                  <a:cubicBezTo>
                    <a:pt x="265430" y="26670"/>
                    <a:pt x="298450" y="48260"/>
                    <a:pt x="330200" y="52070"/>
                  </a:cubicBezTo>
                  <a:cubicBezTo>
                    <a:pt x="368300" y="57150"/>
                    <a:pt x="420370" y="50800"/>
                    <a:pt x="458470" y="58420"/>
                  </a:cubicBezTo>
                  <a:cubicBezTo>
                    <a:pt x="488950" y="63500"/>
                    <a:pt x="532130" y="68580"/>
                    <a:pt x="538480" y="82550"/>
                  </a:cubicBezTo>
                  <a:cubicBezTo>
                    <a:pt x="543560" y="91440"/>
                    <a:pt x="538480" y="107950"/>
                    <a:pt x="527050" y="119380"/>
                  </a:cubicBezTo>
                  <a:cubicBezTo>
                    <a:pt x="501650" y="146050"/>
                    <a:pt x="356870" y="191770"/>
                    <a:pt x="325120" y="185420"/>
                  </a:cubicBezTo>
                  <a:cubicBezTo>
                    <a:pt x="312420" y="182880"/>
                    <a:pt x="304800" y="173990"/>
                    <a:pt x="303530" y="166370"/>
                  </a:cubicBezTo>
                  <a:cubicBezTo>
                    <a:pt x="300990" y="158750"/>
                    <a:pt x="307340" y="144780"/>
                    <a:pt x="318770" y="137160"/>
                  </a:cubicBezTo>
                  <a:cubicBezTo>
                    <a:pt x="341630" y="119380"/>
                    <a:pt x="422910" y="118110"/>
                    <a:pt x="467360" y="105410"/>
                  </a:cubicBezTo>
                  <a:cubicBezTo>
                    <a:pt x="502920" y="92710"/>
                    <a:pt x="541020" y="63500"/>
                    <a:pt x="563880" y="63500"/>
                  </a:cubicBezTo>
                  <a:cubicBezTo>
                    <a:pt x="575310" y="63500"/>
                    <a:pt x="585470" y="68580"/>
                    <a:pt x="589280" y="74930"/>
                  </a:cubicBezTo>
                  <a:cubicBezTo>
                    <a:pt x="594360" y="82550"/>
                    <a:pt x="594360" y="93980"/>
                    <a:pt x="588010" y="104140"/>
                  </a:cubicBezTo>
                  <a:cubicBezTo>
                    <a:pt x="574040" y="127000"/>
                    <a:pt x="488950" y="179070"/>
                    <a:pt x="463550" y="176530"/>
                  </a:cubicBezTo>
                  <a:cubicBezTo>
                    <a:pt x="453390" y="176530"/>
                    <a:pt x="443230" y="167640"/>
                    <a:pt x="440690" y="160020"/>
                  </a:cubicBezTo>
                  <a:cubicBezTo>
                    <a:pt x="439420" y="151130"/>
                    <a:pt x="444500" y="137160"/>
                    <a:pt x="454660" y="128270"/>
                  </a:cubicBezTo>
                  <a:cubicBezTo>
                    <a:pt x="476250" y="109220"/>
                    <a:pt x="553720" y="107950"/>
                    <a:pt x="601980" y="90170"/>
                  </a:cubicBezTo>
                  <a:cubicBezTo>
                    <a:pt x="654050" y="72390"/>
                    <a:pt x="726440" y="16510"/>
                    <a:pt x="755650" y="16510"/>
                  </a:cubicBezTo>
                  <a:cubicBezTo>
                    <a:pt x="768350" y="16510"/>
                    <a:pt x="777240" y="22860"/>
                    <a:pt x="781050" y="30480"/>
                  </a:cubicBezTo>
                  <a:cubicBezTo>
                    <a:pt x="784860" y="38100"/>
                    <a:pt x="784860" y="50800"/>
                    <a:pt x="777240" y="59690"/>
                  </a:cubicBezTo>
                  <a:cubicBezTo>
                    <a:pt x="745490" y="92710"/>
                    <a:pt x="438150" y="147320"/>
                    <a:pt x="386080" y="133350"/>
                  </a:cubicBezTo>
                  <a:cubicBezTo>
                    <a:pt x="372110" y="129540"/>
                    <a:pt x="361950" y="119380"/>
                    <a:pt x="361950" y="110490"/>
                  </a:cubicBezTo>
                  <a:cubicBezTo>
                    <a:pt x="360680" y="102870"/>
                    <a:pt x="368300" y="90170"/>
                    <a:pt x="381000" y="83820"/>
                  </a:cubicBezTo>
                  <a:cubicBezTo>
                    <a:pt x="408940" y="69850"/>
                    <a:pt x="501650" y="93980"/>
                    <a:pt x="553720" y="87630"/>
                  </a:cubicBezTo>
                  <a:cubicBezTo>
                    <a:pt x="595630" y="81280"/>
                    <a:pt x="669290" y="55880"/>
                    <a:pt x="669290" y="52070"/>
                  </a:cubicBezTo>
                  <a:cubicBezTo>
                    <a:pt x="668020" y="48260"/>
                    <a:pt x="520700" y="66040"/>
                    <a:pt x="449580" y="86360"/>
                  </a:cubicBezTo>
                  <a:cubicBezTo>
                    <a:pt x="381000" y="106680"/>
                    <a:pt x="284480" y="176530"/>
                    <a:pt x="250190" y="171450"/>
                  </a:cubicBezTo>
                  <a:cubicBezTo>
                    <a:pt x="236220" y="170180"/>
                    <a:pt x="226060" y="158750"/>
                    <a:pt x="224790" y="149860"/>
                  </a:cubicBezTo>
                  <a:cubicBezTo>
                    <a:pt x="223520" y="142240"/>
                    <a:pt x="231140" y="128270"/>
                    <a:pt x="242570" y="121920"/>
                  </a:cubicBezTo>
                  <a:cubicBezTo>
                    <a:pt x="266700" y="107950"/>
                    <a:pt x="340360" y="123190"/>
                    <a:pt x="379730" y="114300"/>
                  </a:cubicBezTo>
                  <a:cubicBezTo>
                    <a:pt x="411480" y="107950"/>
                    <a:pt x="443230" y="78740"/>
                    <a:pt x="461010" y="81280"/>
                  </a:cubicBezTo>
                  <a:cubicBezTo>
                    <a:pt x="471170" y="82550"/>
                    <a:pt x="481330" y="91440"/>
                    <a:pt x="483870" y="99060"/>
                  </a:cubicBezTo>
                  <a:cubicBezTo>
                    <a:pt x="485140" y="106680"/>
                    <a:pt x="482600" y="120650"/>
                    <a:pt x="474980" y="125730"/>
                  </a:cubicBezTo>
                  <a:cubicBezTo>
                    <a:pt x="461010" y="135890"/>
                    <a:pt x="419100" y="120650"/>
                    <a:pt x="393700" y="121920"/>
                  </a:cubicBezTo>
                  <a:cubicBezTo>
                    <a:pt x="368300" y="124460"/>
                    <a:pt x="351790" y="127000"/>
                    <a:pt x="321310" y="138430"/>
                  </a:cubicBezTo>
                  <a:cubicBezTo>
                    <a:pt x="264160" y="158750"/>
                    <a:pt x="119380" y="264160"/>
                    <a:pt x="80010" y="259080"/>
                  </a:cubicBezTo>
                  <a:cubicBezTo>
                    <a:pt x="66040" y="257810"/>
                    <a:pt x="54610" y="246380"/>
                    <a:pt x="53340" y="238760"/>
                  </a:cubicBezTo>
                  <a:cubicBezTo>
                    <a:pt x="52070" y="229870"/>
                    <a:pt x="59690" y="218440"/>
                    <a:pt x="71120" y="209550"/>
                  </a:cubicBezTo>
                  <a:cubicBezTo>
                    <a:pt x="97790" y="191770"/>
                    <a:pt x="185420" y="198120"/>
                    <a:pt x="237490" y="179070"/>
                  </a:cubicBezTo>
                  <a:cubicBezTo>
                    <a:pt x="290830" y="158750"/>
                    <a:pt x="358140" y="93980"/>
                    <a:pt x="384810" y="92710"/>
                  </a:cubicBezTo>
                  <a:cubicBezTo>
                    <a:pt x="394970" y="92710"/>
                    <a:pt x="402590" y="97790"/>
                    <a:pt x="406400" y="104140"/>
                  </a:cubicBezTo>
                  <a:cubicBezTo>
                    <a:pt x="410210" y="109220"/>
                    <a:pt x="411480" y="120650"/>
                    <a:pt x="408940" y="127000"/>
                  </a:cubicBezTo>
                  <a:cubicBezTo>
                    <a:pt x="406400" y="133350"/>
                    <a:pt x="401320" y="139700"/>
                    <a:pt x="391160" y="143510"/>
                  </a:cubicBezTo>
                  <a:cubicBezTo>
                    <a:pt x="369570" y="152400"/>
                    <a:pt x="307340" y="140970"/>
                    <a:pt x="264160" y="147320"/>
                  </a:cubicBezTo>
                  <a:cubicBezTo>
                    <a:pt x="220980" y="153670"/>
                    <a:pt x="156210" y="189230"/>
                    <a:pt x="135890" y="181610"/>
                  </a:cubicBezTo>
                  <a:cubicBezTo>
                    <a:pt x="127000" y="179070"/>
                    <a:pt x="123190" y="168910"/>
                    <a:pt x="121920" y="162560"/>
                  </a:cubicBezTo>
                  <a:cubicBezTo>
                    <a:pt x="121920" y="154940"/>
                    <a:pt x="125730" y="144780"/>
                    <a:pt x="135890" y="137160"/>
                  </a:cubicBezTo>
                  <a:cubicBezTo>
                    <a:pt x="162560" y="115570"/>
                    <a:pt x="332740" y="88900"/>
                    <a:pt x="331470" y="77470"/>
                  </a:cubicBezTo>
                  <a:cubicBezTo>
                    <a:pt x="330200" y="69850"/>
                    <a:pt x="217170" y="82550"/>
                    <a:pt x="195580" y="69850"/>
                  </a:cubicBezTo>
                  <a:cubicBezTo>
                    <a:pt x="187960" y="66040"/>
                    <a:pt x="184150" y="58420"/>
                    <a:pt x="182880" y="50800"/>
                  </a:cubicBezTo>
                  <a:cubicBezTo>
                    <a:pt x="181610" y="44450"/>
                    <a:pt x="185420" y="34290"/>
                    <a:pt x="191770" y="29210"/>
                  </a:cubicBezTo>
                  <a:cubicBezTo>
                    <a:pt x="200660" y="21590"/>
                    <a:pt x="224790" y="21590"/>
                    <a:pt x="238760" y="22860"/>
                  </a:cubicBezTo>
                  <a:cubicBezTo>
                    <a:pt x="250190" y="24130"/>
                    <a:pt x="265430" y="26670"/>
                    <a:pt x="270510" y="34290"/>
                  </a:cubicBezTo>
                  <a:cubicBezTo>
                    <a:pt x="276860" y="43180"/>
                    <a:pt x="275590" y="66040"/>
                    <a:pt x="265430" y="80010"/>
                  </a:cubicBezTo>
                  <a:cubicBezTo>
                    <a:pt x="247650" y="106680"/>
                    <a:pt x="151130" y="147320"/>
                    <a:pt x="127000" y="148590"/>
                  </a:cubicBezTo>
                  <a:cubicBezTo>
                    <a:pt x="118110" y="148590"/>
                    <a:pt x="114300" y="146050"/>
                    <a:pt x="110490" y="142240"/>
                  </a:cubicBezTo>
                  <a:cubicBezTo>
                    <a:pt x="105410" y="137160"/>
                    <a:pt x="100330" y="127000"/>
                    <a:pt x="101600" y="119380"/>
                  </a:cubicBezTo>
                  <a:cubicBezTo>
                    <a:pt x="102870" y="111760"/>
                    <a:pt x="109220" y="104140"/>
                    <a:pt x="120650" y="97790"/>
                  </a:cubicBezTo>
                  <a:cubicBezTo>
                    <a:pt x="153670" y="83820"/>
                    <a:pt x="307340" y="104140"/>
                    <a:pt x="342900" y="93980"/>
                  </a:cubicBezTo>
                  <a:cubicBezTo>
                    <a:pt x="354330" y="91440"/>
                    <a:pt x="356870" y="81280"/>
                    <a:pt x="364490" y="82550"/>
                  </a:cubicBezTo>
                  <a:cubicBezTo>
                    <a:pt x="373380" y="82550"/>
                    <a:pt x="386080" y="91440"/>
                    <a:pt x="388620" y="99060"/>
                  </a:cubicBezTo>
                  <a:cubicBezTo>
                    <a:pt x="391160" y="105410"/>
                    <a:pt x="391160" y="119380"/>
                    <a:pt x="381000" y="127000"/>
                  </a:cubicBezTo>
                  <a:cubicBezTo>
                    <a:pt x="354330" y="148590"/>
                    <a:pt x="173990" y="114300"/>
                    <a:pt x="110490" y="127000"/>
                  </a:cubicBezTo>
                  <a:cubicBezTo>
                    <a:pt x="73660" y="133350"/>
                    <a:pt x="45720" y="163830"/>
                    <a:pt x="26670" y="161290"/>
                  </a:cubicBezTo>
                  <a:cubicBezTo>
                    <a:pt x="13970" y="158750"/>
                    <a:pt x="2540" y="146050"/>
                    <a:pt x="1270" y="138430"/>
                  </a:cubicBezTo>
                  <a:cubicBezTo>
                    <a:pt x="0" y="129540"/>
                    <a:pt x="10160" y="115570"/>
                    <a:pt x="20320" y="110490"/>
                  </a:cubicBezTo>
                  <a:cubicBezTo>
                    <a:pt x="39370" y="102870"/>
                    <a:pt x="104140" y="115570"/>
                    <a:pt x="116840" y="130810"/>
                  </a:cubicBezTo>
                  <a:cubicBezTo>
                    <a:pt x="124460" y="139700"/>
                    <a:pt x="121920" y="161290"/>
                    <a:pt x="115570" y="168910"/>
                  </a:cubicBezTo>
                  <a:cubicBezTo>
                    <a:pt x="107950" y="176530"/>
                    <a:pt x="88900" y="176530"/>
                    <a:pt x="73660" y="173990"/>
                  </a:cubicBezTo>
                  <a:cubicBezTo>
                    <a:pt x="54610" y="171450"/>
                    <a:pt x="24130" y="158750"/>
                    <a:pt x="13970" y="146050"/>
                  </a:cubicBezTo>
                  <a:cubicBezTo>
                    <a:pt x="7620" y="135890"/>
                    <a:pt x="6350" y="120650"/>
                    <a:pt x="8890" y="110490"/>
                  </a:cubicBezTo>
                  <a:cubicBezTo>
                    <a:pt x="11430" y="100330"/>
                    <a:pt x="17780" y="91440"/>
                    <a:pt x="26670" y="82550"/>
                  </a:cubicBezTo>
                  <a:cubicBezTo>
                    <a:pt x="38100" y="72390"/>
                    <a:pt x="55880" y="60960"/>
                    <a:pt x="73660" y="55880"/>
                  </a:cubicBezTo>
                  <a:cubicBezTo>
                    <a:pt x="91440" y="50800"/>
                    <a:pt x="119380" y="45720"/>
                    <a:pt x="133350" y="53340"/>
                  </a:cubicBezTo>
                  <a:cubicBezTo>
                    <a:pt x="143510" y="57150"/>
                    <a:pt x="152400" y="72390"/>
                    <a:pt x="152400" y="80010"/>
                  </a:cubicBezTo>
                  <a:cubicBezTo>
                    <a:pt x="151130" y="88900"/>
                    <a:pt x="127000" y="102870"/>
                    <a:pt x="127000" y="102870"/>
                  </a:cubicBezTo>
                </a:path>
              </a:pathLst>
            </a:custGeom>
            <a:solidFill>
              <a:srgbClr val="6759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867650" y="1849755"/>
            <a:ext cx="126683" cy="137160"/>
            <a:chOff x="0" y="0"/>
            <a:chExt cx="168910" cy="1828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260" y="46990"/>
              <a:ext cx="69850" cy="85090"/>
            </a:xfrm>
            <a:custGeom>
              <a:avLst/>
              <a:gdLst/>
              <a:ahLst/>
              <a:cxnLst/>
              <a:rect r="r" b="b" t="t" l="l"/>
              <a:pathLst>
                <a:path h="85090" w="69850">
                  <a:moveTo>
                    <a:pt x="45720" y="12700"/>
                  </a:moveTo>
                  <a:cubicBezTo>
                    <a:pt x="64770" y="77470"/>
                    <a:pt x="48260" y="85090"/>
                    <a:pt x="40640" y="83820"/>
                  </a:cubicBezTo>
                  <a:cubicBezTo>
                    <a:pt x="33020" y="82550"/>
                    <a:pt x="20320" y="69850"/>
                    <a:pt x="19050" y="62230"/>
                  </a:cubicBezTo>
                  <a:cubicBezTo>
                    <a:pt x="17780" y="55880"/>
                    <a:pt x="21590" y="44450"/>
                    <a:pt x="27940" y="40640"/>
                  </a:cubicBezTo>
                  <a:cubicBezTo>
                    <a:pt x="33020" y="35560"/>
                    <a:pt x="44450" y="31750"/>
                    <a:pt x="50800" y="34290"/>
                  </a:cubicBezTo>
                  <a:cubicBezTo>
                    <a:pt x="58420" y="36830"/>
                    <a:pt x="68580" y="50800"/>
                    <a:pt x="69850" y="58420"/>
                  </a:cubicBezTo>
                  <a:cubicBezTo>
                    <a:pt x="69850" y="66040"/>
                    <a:pt x="64770" y="76200"/>
                    <a:pt x="58420" y="80010"/>
                  </a:cubicBezTo>
                  <a:cubicBezTo>
                    <a:pt x="52070" y="83820"/>
                    <a:pt x="36830" y="83820"/>
                    <a:pt x="27940" y="78740"/>
                  </a:cubicBezTo>
                  <a:cubicBezTo>
                    <a:pt x="17780" y="72390"/>
                    <a:pt x="3810" y="53340"/>
                    <a:pt x="2540" y="40640"/>
                  </a:cubicBezTo>
                  <a:cubicBezTo>
                    <a:pt x="0" y="27940"/>
                    <a:pt x="5080" y="7620"/>
                    <a:pt x="12700" y="3810"/>
                  </a:cubicBezTo>
                  <a:cubicBezTo>
                    <a:pt x="20320" y="0"/>
                    <a:pt x="45720" y="12700"/>
                    <a:pt x="45720" y="127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7297103" y="1761173"/>
            <a:ext cx="1030605" cy="254317"/>
            <a:chOff x="0" y="0"/>
            <a:chExt cx="1374140" cy="3390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9530"/>
              <a:ext cx="1275080" cy="245110"/>
            </a:xfrm>
            <a:custGeom>
              <a:avLst/>
              <a:gdLst/>
              <a:ahLst/>
              <a:cxnLst/>
              <a:rect r="r" b="b" t="t" l="l"/>
              <a:pathLst>
                <a:path h="245110" w="1275080">
                  <a:moveTo>
                    <a:pt x="1046480" y="49530"/>
                  </a:moveTo>
                  <a:cubicBezTo>
                    <a:pt x="1240790" y="152400"/>
                    <a:pt x="1244600" y="162560"/>
                    <a:pt x="1242060" y="171450"/>
                  </a:cubicBezTo>
                  <a:cubicBezTo>
                    <a:pt x="1240790" y="180340"/>
                    <a:pt x="1230630" y="190500"/>
                    <a:pt x="1221740" y="193040"/>
                  </a:cubicBezTo>
                  <a:cubicBezTo>
                    <a:pt x="1212850" y="196850"/>
                    <a:pt x="1203960" y="194310"/>
                    <a:pt x="1191260" y="190500"/>
                  </a:cubicBezTo>
                  <a:cubicBezTo>
                    <a:pt x="1163320" y="182880"/>
                    <a:pt x="1075690" y="148590"/>
                    <a:pt x="1065530" y="125730"/>
                  </a:cubicBezTo>
                  <a:cubicBezTo>
                    <a:pt x="1060450" y="113030"/>
                    <a:pt x="1066800" y="97790"/>
                    <a:pt x="1075690" y="88900"/>
                  </a:cubicBezTo>
                  <a:cubicBezTo>
                    <a:pt x="1088390" y="74930"/>
                    <a:pt x="1126490" y="67310"/>
                    <a:pt x="1153160" y="69850"/>
                  </a:cubicBezTo>
                  <a:cubicBezTo>
                    <a:pt x="1184910" y="73660"/>
                    <a:pt x="1234440" y="99060"/>
                    <a:pt x="1254760" y="118110"/>
                  </a:cubicBezTo>
                  <a:cubicBezTo>
                    <a:pt x="1266190" y="129540"/>
                    <a:pt x="1275080" y="144780"/>
                    <a:pt x="1273810" y="156210"/>
                  </a:cubicBezTo>
                  <a:cubicBezTo>
                    <a:pt x="1272540" y="166370"/>
                    <a:pt x="1259840" y="177800"/>
                    <a:pt x="1249680" y="182880"/>
                  </a:cubicBezTo>
                  <a:cubicBezTo>
                    <a:pt x="1240790" y="187960"/>
                    <a:pt x="1234440" y="190500"/>
                    <a:pt x="1220470" y="190500"/>
                  </a:cubicBezTo>
                  <a:cubicBezTo>
                    <a:pt x="1177290" y="191770"/>
                    <a:pt x="1037590" y="167640"/>
                    <a:pt x="976630" y="147320"/>
                  </a:cubicBezTo>
                  <a:cubicBezTo>
                    <a:pt x="935990" y="134620"/>
                    <a:pt x="885190" y="115570"/>
                    <a:pt x="881380" y="99060"/>
                  </a:cubicBezTo>
                  <a:cubicBezTo>
                    <a:pt x="880110" y="88900"/>
                    <a:pt x="894080" y="76200"/>
                    <a:pt x="905510" y="69850"/>
                  </a:cubicBezTo>
                  <a:cubicBezTo>
                    <a:pt x="916940" y="63500"/>
                    <a:pt x="934720" y="64770"/>
                    <a:pt x="953770" y="66040"/>
                  </a:cubicBezTo>
                  <a:cubicBezTo>
                    <a:pt x="979170" y="68580"/>
                    <a:pt x="1019810" y="80010"/>
                    <a:pt x="1045210" y="90170"/>
                  </a:cubicBezTo>
                  <a:cubicBezTo>
                    <a:pt x="1065530" y="99060"/>
                    <a:pt x="1085850" y="106680"/>
                    <a:pt x="1097280" y="118110"/>
                  </a:cubicBezTo>
                  <a:cubicBezTo>
                    <a:pt x="1104900" y="127000"/>
                    <a:pt x="1109980" y="137160"/>
                    <a:pt x="1109980" y="146050"/>
                  </a:cubicBezTo>
                  <a:cubicBezTo>
                    <a:pt x="1111250" y="156210"/>
                    <a:pt x="1107440" y="171450"/>
                    <a:pt x="1099820" y="177800"/>
                  </a:cubicBezTo>
                  <a:cubicBezTo>
                    <a:pt x="1092200" y="184150"/>
                    <a:pt x="1080770" y="185420"/>
                    <a:pt x="1065530" y="184150"/>
                  </a:cubicBezTo>
                  <a:cubicBezTo>
                    <a:pt x="1038860" y="181610"/>
                    <a:pt x="974090" y="153670"/>
                    <a:pt x="952500" y="132080"/>
                  </a:cubicBezTo>
                  <a:cubicBezTo>
                    <a:pt x="938530" y="119380"/>
                    <a:pt x="927100" y="100330"/>
                    <a:pt x="929640" y="88900"/>
                  </a:cubicBezTo>
                  <a:cubicBezTo>
                    <a:pt x="932180" y="77470"/>
                    <a:pt x="949960" y="66040"/>
                    <a:pt x="963930" y="63500"/>
                  </a:cubicBezTo>
                  <a:cubicBezTo>
                    <a:pt x="981710" y="59690"/>
                    <a:pt x="1008380" y="67310"/>
                    <a:pt x="1035050" y="80010"/>
                  </a:cubicBezTo>
                  <a:cubicBezTo>
                    <a:pt x="1078230" y="100330"/>
                    <a:pt x="1173480" y="171450"/>
                    <a:pt x="1189990" y="198120"/>
                  </a:cubicBezTo>
                  <a:cubicBezTo>
                    <a:pt x="1195070" y="207010"/>
                    <a:pt x="1196340" y="214630"/>
                    <a:pt x="1193800" y="220980"/>
                  </a:cubicBezTo>
                  <a:cubicBezTo>
                    <a:pt x="1191260" y="228600"/>
                    <a:pt x="1186180" y="234950"/>
                    <a:pt x="1177290" y="237490"/>
                  </a:cubicBezTo>
                  <a:cubicBezTo>
                    <a:pt x="1156970" y="245110"/>
                    <a:pt x="1112520" y="240030"/>
                    <a:pt x="1069340" y="228600"/>
                  </a:cubicBezTo>
                  <a:cubicBezTo>
                    <a:pt x="994410" y="209550"/>
                    <a:pt x="816610" y="124460"/>
                    <a:pt x="778510" y="97790"/>
                  </a:cubicBezTo>
                  <a:cubicBezTo>
                    <a:pt x="768350" y="88900"/>
                    <a:pt x="762000" y="85090"/>
                    <a:pt x="760730" y="77470"/>
                  </a:cubicBezTo>
                  <a:cubicBezTo>
                    <a:pt x="758190" y="71120"/>
                    <a:pt x="759460" y="60960"/>
                    <a:pt x="764540" y="54610"/>
                  </a:cubicBezTo>
                  <a:cubicBezTo>
                    <a:pt x="774700" y="44450"/>
                    <a:pt x="803910" y="35560"/>
                    <a:pt x="829310" y="39370"/>
                  </a:cubicBezTo>
                  <a:cubicBezTo>
                    <a:pt x="869950" y="44450"/>
                    <a:pt x="943610" y="91440"/>
                    <a:pt x="976630" y="119380"/>
                  </a:cubicBezTo>
                  <a:cubicBezTo>
                    <a:pt x="998220" y="137160"/>
                    <a:pt x="1014730" y="156210"/>
                    <a:pt x="1019810" y="172720"/>
                  </a:cubicBezTo>
                  <a:cubicBezTo>
                    <a:pt x="1023620" y="182880"/>
                    <a:pt x="1023620" y="194310"/>
                    <a:pt x="1018540" y="201930"/>
                  </a:cubicBezTo>
                  <a:cubicBezTo>
                    <a:pt x="1012190" y="210820"/>
                    <a:pt x="999490" y="219710"/>
                    <a:pt x="981710" y="220980"/>
                  </a:cubicBezTo>
                  <a:cubicBezTo>
                    <a:pt x="939800" y="224790"/>
                    <a:pt x="788670" y="167640"/>
                    <a:pt x="756920" y="137160"/>
                  </a:cubicBezTo>
                  <a:cubicBezTo>
                    <a:pt x="742950" y="123190"/>
                    <a:pt x="735330" y="106680"/>
                    <a:pt x="739140" y="96520"/>
                  </a:cubicBezTo>
                  <a:cubicBezTo>
                    <a:pt x="744220" y="85090"/>
                    <a:pt x="775970" y="74930"/>
                    <a:pt x="795020" y="74930"/>
                  </a:cubicBezTo>
                  <a:cubicBezTo>
                    <a:pt x="816610" y="74930"/>
                    <a:pt x="842010" y="86360"/>
                    <a:pt x="862330" y="97790"/>
                  </a:cubicBezTo>
                  <a:cubicBezTo>
                    <a:pt x="883920" y="107950"/>
                    <a:pt x="914400" y="124460"/>
                    <a:pt x="922020" y="140970"/>
                  </a:cubicBezTo>
                  <a:cubicBezTo>
                    <a:pt x="928370" y="154940"/>
                    <a:pt x="927100" y="173990"/>
                    <a:pt x="919480" y="184150"/>
                  </a:cubicBezTo>
                  <a:cubicBezTo>
                    <a:pt x="909320" y="196850"/>
                    <a:pt x="880110" y="205740"/>
                    <a:pt x="857250" y="208280"/>
                  </a:cubicBezTo>
                  <a:cubicBezTo>
                    <a:pt x="829310" y="209550"/>
                    <a:pt x="796290" y="199390"/>
                    <a:pt x="763270" y="187960"/>
                  </a:cubicBezTo>
                  <a:cubicBezTo>
                    <a:pt x="725170" y="173990"/>
                    <a:pt x="664210" y="149860"/>
                    <a:pt x="643890" y="128270"/>
                  </a:cubicBezTo>
                  <a:cubicBezTo>
                    <a:pt x="632460" y="115570"/>
                    <a:pt x="623570" y="100330"/>
                    <a:pt x="626110" y="90170"/>
                  </a:cubicBezTo>
                  <a:cubicBezTo>
                    <a:pt x="628650" y="81280"/>
                    <a:pt x="637540" y="72390"/>
                    <a:pt x="648970" y="71120"/>
                  </a:cubicBezTo>
                  <a:cubicBezTo>
                    <a:pt x="684530" y="66040"/>
                    <a:pt x="853440" y="139700"/>
                    <a:pt x="868680" y="168910"/>
                  </a:cubicBezTo>
                  <a:cubicBezTo>
                    <a:pt x="873760" y="179070"/>
                    <a:pt x="868680" y="191770"/>
                    <a:pt x="863600" y="196850"/>
                  </a:cubicBezTo>
                  <a:cubicBezTo>
                    <a:pt x="857250" y="201930"/>
                    <a:pt x="834390" y="201930"/>
                    <a:pt x="834390" y="201930"/>
                  </a:cubicBezTo>
                  <a:cubicBezTo>
                    <a:pt x="834390" y="201930"/>
                    <a:pt x="863600" y="194310"/>
                    <a:pt x="863600" y="195580"/>
                  </a:cubicBezTo>
                  <a:cubicBezTo>
                    <a:pt x="864870" y="196850"/>
                    <a:pt x="849630" y="210820"/>
                    <a:pt x="835660" y="209550"/>
                  </a:cubicBezTo>
                  <a:cubicBezTo>
                    <a:pt x="795020" y="209550"/>
                    <a:pt x="636270" y="116840"/>
                    <a:pt x="605790" y="86360"/>
                  </a:cubicBezTo>
                  <a:cubicBezTo>
                    <a:pt x="595630" y="74930"/>
                    <a:pt x="591820" y="66040"/>
                    <a:pt x="591820" y="55880"/>
                  </a:cubicBezTo>
                  <a:cubicBezTo>
                    <a:pt x="591820" y="45720"/>
                    <a:pt x="598170" y="31750"/>
                    <a:pt x="608330" y="22860"/>
                  </a:cubicBezTo>
                  <a:cubicBezTo>
                    <a:pt x="621030" y="11430"/>
                    <a:pt x="651510" y="0"/>
                    <a:pt x="671830" y="1270"/>
                  </a:cubicBezTo>
                  <a:cubicBezTo>
                    <a:pt x="694690" y="3810"/>
                    <a:pt x="720090" y="21590"/>
                    <a:pt x="740410" y="34290"/>
                  </a:cubicBezTo>
                  <a:cubicBezTo>
                    <a:pt x="758190" y="46990"/>
                    <a:pt x="775970" y="60960"/>
                    <a:pt x="787400" y="77470"/>
                  </a:cubicBezTo>
                  <a:cubicBezTo>
                    <a:pt x="797560" y="92710"/>
                    <a:pt x="810260" y="113030"/>
                    <a:pt x="808990" y="127000"/>
                  </a:cubicBezTo>
                  <a:cubicBezTo>
                    <a:pt x="807720" y="137160"/>
                    <a:pt x="801370" y="146050"/>
                    <a:pt x="791210" y="152400"/>
                  </a:cubicBezTo>
                  <a:cubicBezTo>
                    <a:pt x="770890" y="162560"/>
                    <a:pt x="712470" y="163830"/>
                    <a:pt x="680720" y="157480"/>
                  </a:cubicBezTo>
                  <a:cubicBezTo>
                    <a:pt x="654050" y="151130"/>
                    <a:pt x="615950" y="135890"/>
                    <a:pt x="609600" y="120650"/>
                  </a:cubicBezTo>
                  <a:cubicBezTo>
                    <a:pt x="605790" y="110490"/>
                    <a:pt x="613410" y="93980"/>
                    <a:pt x="619760" y="85090"/>
                  </a:cubicBezTo>
                  <a:cubicBezTo>
                    <a:pt x="626110" y="77470"/>
                    <a:pt x="633730" y="76200"/>
                    <a:pt x="645160" y="72390"/>
                  </a:cubicBezTo>
                  <a:cubicBezTo>
                    <a:pt x="666750" y="64770"/>
                    <a:pt x="725170" y="45720"/>
                    <a:pt x="742950" y="55880"/>
                  </a:cubicBezTo>
                  <a:cubicBezTo>
                    <a:pt x="755650" y="62230"/>
                    <a:pt x="765810" y="87630"/>
                    <a:pt x="760730" y="99060"/>
                  </a:cubicBezTo>
                  <a:cubicBezTo>
                    <a:pt x="756920" y="113030"/>
                    <a:pt x="727710" y="121920"/>
                    <a:pt x="708660" y="127000"/>
                  </a:cubicBezTo>
                  <a:cubicBezTo>
                    <a:pt x="689610" y="132080"/>
                    <a:pt x="671830" y="133350"/>
                    <a:pt x="647700" y="130810"/>
                  </a:cubicBezTo>
                  <a:cubicBezTo>
                    <a:pt x="612140" y="127000"/>
                    <a:pt x="541020" y="106680"/>
                    <a:pt x="520700" y="91440"/>
                  </a:cubicBezTo>
                  <a:cubicBezTo>
                    <a:pt x="513080" y="85090"/>
                    <a:pt x="508000" y="78740"/>
                    <a:pt x="508000" y="72390"/>
                  </a:cubicBezTo>
                  <a:cubicBezTo>
                    <a:pt x="508000" y="64770"/>
                    <a:pt x="515620" y="50800"/>
                    <a:pt x="521970" y="46990"/>
                  </a:cubicBezTo>
                  <a:cubicBezTo>
                    <a:pt x="527050" y="43180"/>
                    <a:pt x="533400" y="41910"/>
                    <a:pt x="539750" y="45720"/>
                  </a:cubicBezTo>
                  <a:cubicBezTo>
                    <a:pt x="554990" y="50800"/>
                    <a:pt x="589280" y="90170"/>
                    <a:pt x="596900" y="107950"/>
                  </a:cubicBezTo>
                  <a:cubicBezTo>
                    <a:pt x="600710" y="118110"/>
                    <a:pt x="601980" y="127000"/>
                    <a:pt x="598170" y="134620"/>
                  </a:cubicBezTo>
                  <a:cubicBezTo>
                    <a:pt x="595630" y="144780"/>
                    <a:pt x="584200" y="160020"/>
                    <a:pt x="574040" y="162560"/>
                  </a:cubicBezTo>
                  <a:cubicBezTo>
                    <a:pt x="565150" y="166370"/>
                    <a:pt x="551180" y="160020"/>
                    <a:pt x="539750" y="152400"/>
                  </a:cubicBezTo>
                  <a:cubicBezTo>
                    <a:pt x="523240" y="140970"/>
                    <a:pt x="496570" y="110490"/>
                    <a:pt x="495300" y="92710"/>
                  </a:cubicBezTo>
                  <a:cubicBezTo>
                    <a:pt x="492760" y="80010"/>
                    <a:pt x="501650" y="60960"/>
                    <a:pt x="510540" y="57150"/>
                  </a:cubicBezTo>
                  <a:cubicBezTo>
                    <a:pt x="519430" y="53340"/>
                    <a:pt x="541020" y="64770"/>
                    <a:pt x="552450" y="78740"/>
                  </a:cubicBezTo>
                  <a:cubicBezTo>
                    <a:pt x="567690" y="96520"/>
                    <a:pt x="588010" y="156210"/>
                    <a:pt x="580390" y="167640"/>
                  </a:cubicBezTo>
                  <a:cubicBezTo>
                    <a:pt x="576580" y="172720"/>
                    <a:pt x="560070" y="172720"/>
                    <a:pt x="553720" y="167640"/>
                  </a:cubicBezTo>
                  <a:cubicBezTo>
                    <a:pt x="547370" y="162560"/>
                    <a:pt x="547370" y="149860"/>
                    <a:pt x="543560" y="135890"/>
                  </a:cubicBezTo>
                  <a:cubicBezTo>
                    <a:pt x="537210" y="114300"/>
                    <a:pt x="523240" y="64770"/>
                    <a:pt x="524510" y="44450"/>
                  </a:cubicBezTo>
                  <a:cubicBezTo>
                    <a:pt x="524510" y="34290"/>
                    <a:pt x="525780" y="26670"/>
                    <a:pt x="530860" y="21590"/>
                  </a:cubicBezTo>
                  <a:cubicBezTo>
                    <a:pt x="541020" y="15240"/>
                    <a:pt x="563880" y="17780"/>
                    <a:pt x="582930" y="21590"/>
                  </a:cubicBezTo>
                  <a:cubicBezTo>
                    <a:pt x="608330" y="27940"/>
                    <a:pt x="645160" y="46990"/>
                    <a:pt x="669290" y="60960"/>
                  </a:cubicBezTo>
                  <a:cubicBezTo>
                    <a:pt x="687070" y="72390"/>
                    <a:pt x="704850" y="82550"/>
                    <a:pt x="713740" y="95250"/>
                  </a:cubicBezTo>
                  <a:cubicBezTo>
                    <a:pt x="720090" y="105410"/>
                    <a:pt x="723900" y="120650"/>
                    <a:pt x="720090" y="130810"/>
                  </a:cubicBezTo>
                  <a:cubicBezTo>
                    <a:pt x="715010" y="142240"/>
                    <a:pt x="695960" y="154940"/>
                    <a:pt x="676910" y="158750"/>
                  </a:cubicBezTo>
                  <a:cubicBezTo>
                    <a:pt x="647700" y="163830"/>
                    <a:pt x="586740" y="148590"/>
                    <a:pt x="560070" y="133350"/>
                  </a:cubicBezTo>
                  <a:cubicBezTo>
                    <a:pt x="542290" y="121920"/>
                    <a:pt x="521970" y="104140"/>
                    <a:pt x="523240" y="92710"/>
                  </a:cubicBezTo>
                  <a:cubicBezTo>
                    <a:pt x="525780" y="81280"/>
                    <a:pt x="552450" y="68580"/>
                    <a:pt x="566420" y="66040"/>
                  </a:cubicBezTo>
                  <a:cubicBezTo>
                    <a:pt x="580390" y="64770"/>
                    <a:pt x="593090" y="71120"/>
                    <a:pt x="609600" y="77470"/>
                  </a:cubicBezTo>
                  <a:cubicBezTo>
                    <a:pt x="640080" y="91440"/>
                    <a:pt x="715010" y="124460"/>
                    <a:pt x="727710" y="148590"/>
                  </a:cubicBezTo>
                  <a:cubicBezTo>
                    <a:pt x="735330" y="161290"/>
                    <a:pt x="736600" y="177800"/>
                    <a:pt x="728980" y="186690"/>
                  </a:cubicBezTo>
                  <a:cubicBezTo>
                    <a:pt x="717550" y="200660"/>
                    <a:pt x="666750" y="203200"/>
                    <a:pt x="635000" y="200660"/>
                  </a:cubicBezTo>
                  <a:cubicBezTo>
                    <a:pt x="600710" y="198120"/>
                    <a:pt x="542290" y="181610"/>
                    <a:pt x="528320" y="163830"/>
                  </a:cubicBezTo>
                  <a:cubicBezTo>
                    <a:pt x="521970" y="153670"/>
                    <a:pt x="523240" y="137160"/>
                    <a:pt x="528320" y="129540"/>
                  </a:cubicBezTo>
                  <a:cubicBezTo>
                    <a:pt x="533400" y="120650"/>
                    <a:pt x="544830" y="115570"/>
                    <a:pt x="558800" y="115570"/>
                  </a:cubicBezTo>
                  <a:cubicBezTo>
                    <a:pt x="581660" y="113030"/>
                    <a:pt x="638810" y="134620"/>
                    <a:pt x="657860" y="146050"/>
                  </a:cubicBezTo>
                  <a:cubicBezTo>
                    <a:pt x="666750" y="152400"/>
                    <a:pt x="671830" y="158750"/>
                    <a:pt x="674370" y="166370"/>
                  </a:cubicBezTo>
                  <a:cubicBezTo>
                    <a:pt x="676910" y="173990"/>
                    <a:pt x="676910" y="187960"/>
                    <a:pt x="670560" y="195580"/>
                  </a:cubicBezTo>
                  <a:cubicBezTo>
                    <a:pt x="662940" y="205740"/>
                    <a:pt x="633730" y="212090"/>
                    <a:pt x="619760" y="212090"/>
                  </a:cubicBezTo>
                  <a:cubicBezTo>
                    <a:pt x="608330" y="212090"/>
                    <a:pt x="599440" y="210820"/>
                    <a:pt x="590550" y="204470"/>
                  </a:cubicBezTo>
                  <a:cubicBezTo>
                    <a:pt x="580390" y="196850"/>
                    <a:pt x="563880" y="175260"/>
                    <a:pt x="567690" y="165100"/>
                  </a:cubicBezTo>
                  <a:cubicBezTo>
                    <a:pt x="571500" y="152400"/>
                    <a:pt x="607060" y="143510"/>
                    <a:pt x="629920" y="139700"/>
                  </a:cubicBezTo>
                  <a:cubicBezTo>
                    <a:pt x="654050" y="134620"/>
                    <a:pt x="681990" y="133350"/>
                    <a:pt x="708660" y="140970"/>
                  </a:cubicBezTo>
                  <a:cubicBezTo>
                    <a:pt x="737870" y="148590"/>
                    <a:pt x="791210" y="172720"/>
                    <a:pt x="798830" y="191770"/>
                  </a:cubicBezTo>
                  <a:cubicBezTo>
                    <a:pt x="803910" y="201930"/>
                    <a:pt x="800100" y="215900"/>
                    <a:pt x="793750" y="222250"/>
                  </a:cubicBezTo>
                  <a:cubicBezTo>
                    <a:pt x="787400" y="231140"/>
                    <a:pt x="770890" y="234950"/>
                    <a:pt x="755650" y="237490"/>
                  </a:cubicBezTo>
                  <a:cubicBezTo>
                    <a:pt x="735330" y="240030"/>
                    <a:pt x="692150" y="238760"/>
                    <a:pt x="681990" y="228600"/>
                  </a:cubicBezTo>
                  <a:cubicBezTo>
                    <a:pt x="675640" y="222250"/>
                    <a:pt x="674370" y="208280"/>
                    <a:pt x="678180" y="200660"/>
                  </a:cubicBezTo>
                  <a:cubicBezTo>
                    <a:pt x="681990" y="191770"/>
                    <a:pt x="702310" y="180340"/>
                    <a:pt x="711200" y="181610"/>
                  </a:cubicBezTo>
                  <a:cubicBezTo>
                    <a:pt x="720090" y="182880"/>
                    <a:pt x="731520" y="193040"/>
                    <a:pt x="732790" y="201930"/>
                  </a:cubicBezTo>
                  <a:cubicBezTo>
                    <a:pt x="734060" y="209550"/>
                    <a:pt x="725170" y="226060"/>
                    <a:pt x="715010" y="231140"/>
                  </a:cubicBezTo>
                  <a:cubicBezTo>
                    <a:pt x="702310" y="237490"/>
                    <a:pt x="675640" y="228600"/>
                    <a:pt x="652780" y="223520"/>
                  </a:cubicBezTo>
                  <a:cubicBezTo>
                    <a:pt x="618490" y="214630"/>
                    <a:pt x="560070" y="199390"/>
                    <a:pt x="535940" y="180340"/>
                  </a:cubicBezTo>
                  <a:cubicBezTo>
                    <a:pt x="520700" y="168910"/>
                    <a:pt x="505460" y="151130"/>
                    <a:pt x="508000" y="139700"/>
                  </a:cubicBezTo>
                  <a:cubicBezTo>
                    <a:pt x="511810" y="125730"/>
                    <a:pt x="551180" y="102870"/>
                    <a:pt x="563880" y="106680"/>
                  </a:cubicBezTo>
                  <a:cubicBezTo>
                    <a:pt x="571500" y="107950"/>
                    <a:pt x="581660" y="132080"/>
                    <a:pt x="579120" y="134620"/>
                  </a:cubicBezTo>
                  <a:cubicBezTo>
                    <a:pt x="574040" y="140970"/>
                    <a:pt x="527050" y="101600"/>
                    <a:pt x="490220" y="92710"/>
                  </a:cubicBezTo>
                  <a:cubicBezTo>
                    <a:pt x="435610" y="81280"/>
                    <a:pt x="306070" y="109220"/>
                    <a:pt x="279400" y="95250"/>
                  </a:cubicBezTo>
                  <a:cubicBezTo>
                    <a:pt x="269240" y="90170"/>
                    <a:pt x="266700" y="82550"/>
                    <a:pt x="265430" y="74930"/>
                  </a:cubicBezTo>
                  <a:cubicBezTo>
                    <a:pt x="264160" y="68580"/>
                    <a:pt x="266700" y="59690"/>
                    <a:pt x="274320" y="53340"/>
                  </a:cubicBezTo>
                  <a:cubicBezTo>
                    <a:pt x="289560" y="39370"/>
                    <a:pt x="356870" y="17780"/>
                    <a:pt x="379730" y="21590"/>
                  </a:cubicBezTo>
                  <a:cubicBezTo>
                    <a:pt x="391160" y="22860"/>
                    <a:pt x="402590" y="30480"/>
                    <a:pt x="406400" y="39370"/>
                  </a:cubicBezTo>
                  <a:cubicBezTo>
                    <a:pt x="408940" y="45720"/>
                    <a:pt x="406400" y="58420"/>
                    <a:pt x="398780" y="67310"/>
                  </a:cubicBezTo>
                  <a:cubicBezTo>
                    <a:pt x="381000" y="85090"/>
                    <a:pt x="299720" y="90170"/>
                    <a:pt x="262890" y="107950"/>
                  </a:cubicBezTo>
                  <a:cubicBezTo>
                    <a:pt x="232410" y="121920"/>
                    <a:pt x="204470" y="160020"/>
                    <a:pt x="186690" y="161290"/>
                  </a:cubicBezTo>
                  <a:cubicBezTo>
                    <a:pt x="177800" y="161290"/>
                    <a:pt x="170180" y="156210"/>
                    <a:pt x="166370" y="149860"/>
                  </a:cubicBezTo>
                  <a:cubicBezTo>
                    <a:pt x="162560" y="142240"/>
                    <a:pt x="161290" y="129540"/>
                    <a:pt x="166370" y="120650"/>
                  </a:cubicBezTo>
                  <a:cubicBezTo>
                    <a:pt x="175260" y="106680"/>
                    <a:pt x="214630" y="90170"/>
                    <a:pt x="233680" y="83820"/>
                  </a:cubicBezTo>
                  <a:cubicBezTo>
                    <a:pt x="247650" y="80010"/>
                    <a:pt x="264160" y="73660"/>
                    <a:pt x="271780" y="78740"/>
                  </a:cubicBezTo>
                  <a:cubicBezTo>
                    <a:pt x="279400" y="83820"/>
                    <a:pt x="285750" y="100330"/>
                    <a:pt x="281940" y="110490"/>
                  </a:cubicBezTo>
                  <a:cubicBezTo>
                    <a:pt x="278130" y="124460"/>
                    <a:pt x="251460" y="144780"/>
                    <a:pt x="236220" y="148590"/>
                  </a:cubicBezTo>
                  <a:cubicBezTo>
                    <a:pt x="227330" y="152400"/>
                    <a:pt x="213360" y="152400"/>
                    <a:pt x="208280" y="146050"/>
                  </a:cubicBezTo>
                  <a:cubicBezTo>
                    <a:pt x="201930" y="139700"/>
                    <a:pt x="200660" y="118110"/>
                    <a:pt x="207010" y="107950"/>
                  </a:cubicBezTo>
                  <a:cubicBezTo>
                    <a:pt x="214630" y="95250"/>
                    <a:pt x="251460" y="82550"/>
                    <a:pt x="267970" y="83820"/>
                  </a:cubicBezTo>
                  <a:cubicBezTo>
                    <a:pt x="279400" y="83820"/>
                    <a:pt x="294640" y="91440"/>
                    <a:pt x="298450" y="99060"/>
                  </a:cubicBezTo>
                  <a:cubicBezTo>
                    <a:pt x="300990" y="106680"/>
                    <a:pt x="298450" y="118110"/>
                    <a:pt x="290830" y="127000"/>
                  </a:cubicBezTo>
                  <a:cubicBezTo>
                    <a:pt x="274320" y="148590"/>
                    <a:pt x="185420" y="187960"/>
                    <a:pt x="158750" y="193040"/>
                  </a:cubicBezTo>
                  <a:cubicBezTo>
                    <a:pt x="148590" y="195580"/>
                    <a:pt x="140970" y="194310"/>
                    <a:pt x="135890" y="190500"/>
                  </a:cubicBezTo>
                  <a:cubicBezTo>
                    <a:pt x="129540" y="186690"/>
                    <a:pt x="124460" y="177800"/>
                    <a:pt x="123190" y="170180"/>
                  </a:cubicBezTo>
                  <a:cubicBezTo>
                    <a:pt x="123190" y="163830"/>
                    <a:pt x="127000" y="157480"/>
                    <a:pt x="134620" y="149860"/>
                  </a:cubicBezTo>
                  <a:cubicBezTo>
                    <a:pt x="151130" y="128270"/>
                    <a:pt x="222250" y="62230"/>
                    <a:pt x="245110" y="62230"/>
                  </a:cubicBezTo>
                  <a:cubicBezTo>
                    <a:pt x="255270" y="62230"/>
                    <a:pt x="266700" y="72390"/>
                    <a:pt x="266700" y="80010"/>
                  </a:cubicBezTo>
                  <a:cubicBezTo>
                    <a:pt x="266700" y="93980"/>
                    <a:pt x="205740" y="144780"/>
                    <a:pt x="185420" y="147320"/>
                  </a:cubicBezTo>
                  <a:cubicBezTo>
                    <a:pt x="172720" y="148590"/>
                    <a:pt x="158750" y="138430"/>
                    <a:pt x="154940" y="130810"/>
                  </a:cubicBezTo>
                  <a:cubicBezTo>
                    <a:pt x="152400" y="124460"/>
                    <a:pt x="154940" y="113030"/>
                    <a:pt x="162560" y="102870"/>
                  </a:cubicBezTo>
                  <a:cubicBezTo>
                    <a:pt x="181610" y="78740"/>
                    <a:pt x="281940" y="16510"/>
                    <a:pt x="311150" y="16510"/>
                  </a:cubicBezTo>
                  <a:cubicBezTo>
                    <a:pt x="322580" y="16510"/>
                    <a:pt x="332740" y="22860"/>
                    <a:pt x="336550" y="30480"/>
                  </a:cubicBezTo>
                  <a:cubicBezTo>
                    <a:pt x="339090" y="38100"/>
                    <a:pt x="337820" y="48260"/>
                    <a:pt x="331470" y="58420"/>
                  </a:cubicBezTo>
                  <a:cubicBezTo>
                    <a:pt x="313690" y="85090"/>
                    <a:pt x="168910" y="151130"/>
                    <a:pt x="171450" y="157480"/>
                  </a:cubicBezTo>
                  <a:cubicBezTo>
                    <a:pt x="172720" y="161290"/>
                    <a:pt x="217170" y="149860"/>
                    <a:pt x="242570" y="138430"/>
                  </a:cubicBezTo>
                  <a:cubicBezTo>
                    <a:pt x="273050" y="125730"/>
                    <a:pt x="318770" y="80010"/>
                    <a:pt x="342900" y="78740"/>
                  </a:cubicBezTo>
                  <a:cubicBezTo>
                    <a:pt x="355600" y="78740"/>
                    <a:pt x="369570" y="85090"/>
                    <a:pt x="373380" y="92710"/>
                  </a:cubicBezTo>
                  <a:cubicBezTo>
                    <a:pt x="377190" y="100330"/>
                    <a:pt x="367030" y="124460"/>
                    <a:pt x="363220" y="124460"/>
                  </a:cubicBezTo>
                  <a:cubicBezTo>
                    <a:pt x="356870" y="125730"/>
                    <a:pt x="336550" y="82550"/>
                    <a:pt x="340360" y="78740"/>
                  </a:cubicBezTo>
                  <a:cubicBezTo>
                    <a:pt x="342900" y="76200"/>
                    <a:pt x="367030" y="85090"/>
                    <a:pt x="370840" y="92710"/>
                  </a:cubicBezTo>
                  <a:cubicBezTo>
                    <a:pt x="374650" y="101600"/>
                    <a:pt x="363220" y="125730"/>
                    <a:pt x="360680" y="125730"/>
                  </a:cubicBezTo>
                  <a:cubicBezTo>
                    <a:pt x="356870" y="125730"/>
                    <a:pt x="345440" y="83820"/>
                    <a:pt x="350520" y="78740"/>
                  </a:cubicBezTo>
                  <a:cubicBezTo>
                    <a:pt x="355600" y="73660"/>
                    <a:pt x="373380" y="78740"/>
                    <a:pt x="378460" y="85090"/>
                  </a:cubicBezTo>
                  <a:cubicBezTo>
                    <a:pt x="383540" y="91440"/>
                    <a:pt x="388620" y="106680"/>
                    <a:pt x="382270" y="118110"/>
                  </a:cubicBezTo>
                  <a:cubicBezTo>
                    <a:pt x="365760" y="146050"/>
                    <a:pt x="207010" y="203200"/>
                    <a:pt x="175260" y="195580"/>
                  </a:cubicBezTo>
                  <a:cubicBezTo>
                    <a:pt x="163830" y="193040"/>
                    <a:pt x="157480" y="181610"/>
                    <a:pt x="156210" y="173990"/>
                  </a:cubicBezTo>
                  <a:cubicBezTo>
                    <a:pt x="154940" y="167640"/>
                    <a:pt x="157480" y="160020"/>
                    <a:pt x="163830" y="152400"/>
                  </a:cubicBezTo>
                  <a:cubicBezTo>
                    <a:pt x="186690" y="127000"/>
                    <a:pt x="309880" y="69850"/>
                    <a:pt x="354330" y="55880"/>
                  </a:cubicBezTo>
                  <a:cubicBezTo>
                    <a:pt x="377190" y="49530"/>
                    <a:pt x="398780" y="43180"/>
                    <a:pt x="410210" y="49530"/>
                  </a:cubicBezTo>
                  <a:cubicBezTo>
                    <a:pt x="419100" y="54610"/>
                    <a:pt x="427990" y="71120"/>
                    <a:pt x="425450" y="83820"/>
                  </a:cubicBezTo>
                  <a:cubicBezTo>
                    <a:pt x="417830" y="109220"/>
                    <a:pt x="328930" y="172720"/>
                    <a:pt x="302260" y="173990"/>
                  </a:cubicBezTo>
                  <a:cubicBezTo>
                    <a:pt x="289560" y="173990"/>
                    <a:pt x="273050" y="160020"/>
                    <a:pt x="274320" y="153670"/>
                  </a:cubicBezTo>
                  <a:cubicBezTo>
                    <a:pt x="276860" y="139700"/>
                    <a:pt x="373380" y="127000"/>
                    <a:pt x="407670" y="109220"/>
                  </a:cubicBezTo>
                  <a:cubicBezTo>
                    <a:pt x="431800" y="95250"/>
                    <a:pt x="449580" y="67310"/>
                    <a:pt x="466090" y="63500"/>
                  </a:cubicBezTo>
                  <a:cubicBezTo>
                    <a:pt x="474980" y="60960"/>
                    <a:pt x="483870" y="62230"/>
                    <a:pt x="488950" y="66040"/>
                  </a:cubicBezTo>
                  <a:cubicBezTo>
                    <a:pt x="495300" y="69850"/>
                    <a:pt x="500380" y="80010"/>
                    <a:pt x="500380" y="86360"/>
                  </a:cubicBezTo>
                  <a:cubicBezTo>
                    <a:pt x="500380" y="92710"/>
                    <a:pt x="495300" y="102870"/>
                    <a:pt x="490220" y="107950"/>
                  </a:cubicBezTo>
                  <a:cubicBezTo>
                    <a:pt x="483870" y="113030"/>
                    <a:pt x="473710" y="113030"/>
                    <a:pt x="462280" y="115570"/>
                  </a:cubicBezTo>
                  <a:cubicBezTo>
                    <a:pt x="441960" y="120650"/>
                    <a:pt x="391160" y="134620"/>
                    <a:pt x="375920" y="124460"/>
                  </a:cubicBezTo>
                  <a:cubicBezTo>
                    <a:pt x="365760" y="119380"/>
                    <a:pt x="356870" y="101600"/>
                    <a:pt x="360680" y="93980"/>
                  </a:cubicBezTo>
                  <a:cubicBezTo>
                    <a:pt x="364490" y="82550"/>
                    <a:pt x="406400" y="69850"/>
                    <a:pt x="421640" y="72390"/>
                  </a:cubicBezTo>
                  <a:cubicBezTo>
                    <a:pt x="431800" y="76200"/>
                    <a:pt x="441960" y="86360"/>
                    <a:pt x="444500" y="97790"/>
                  </a:cubicBezTo>
                  <a:cubicBezTo>
                    <a:pt x="448310" y="116840"/>
                    <a:pt x="425450" y="162560"/>
                    <a:pt x="410210" y="179070"/>
                  </a:cubicBezTo>
                  <a:cubicBezTo>
                    <a:pt x="400050" y="190500"/>
                    <a:pt x="383540" y="199390"/>
                    <a:pt x="373380" y="199390"/>
                  </a:cubicBezTo>
                  <a:cubicBezTo>
                    <a:pt x="365760" y="198120"/>
                    <a:pt x="358140" y="190500"/>
                    <a:pt x="355600" y="184150"/>
                  </a:cubicBezTo>
                  <a:cubicBezTo>
                    <a:pt x="351790" y="176530"/>
                    <a:pt x="353060" y="165100"/>
                    <a:pt x="360680" y="156210"/>
                  </a:cubicBezTo>
                  <a:cubicBezTo>
                    <a:pt x="375920" y="137160"/>
                    <a:pt x="449580" y="124460"/>
                    <a:pt x="480060" y="105410"/>
                  </a:cubicBezTo>
                  <a:cubicBezTo>
                    <a:pt x="502920" y="90170"/>
                    <a:pt x="516890" y="58420"/>
                    <a:pt x="534670" y="54610"/>
                  </a:cubicBezTo>
                  <a:cubicBezTo>
                    <a:pt x="544830" y="52070"/>
                    <a:pt x="561340" y="57150"/>
                    <a:pt x="566420" y="64770"/>
                  </a:cubicBezTo>
                  <a:cubicBezTo>
                    <a:pt x="570230" y="71120"/>
                    <a:pt x="570230" y="88900"/>
                    <a:pt x="561340" y="97790"/>
                  </a:cubicBezTo>
                  <a:cubicBezTo>
                    <a:pt x="529590" y="127000"/>
                    <a:pt x="326390" y="129540"/>
                    <a:pt x="229870" y="132080"/>
                  </a:cubicBezTo>
                  <a:cubicBezTo>
                    <a:pt x="153670" y="134620"/>
                    <a:pt x="59690" y="132080"/>
                    <a:pt x="26670" y="123190"/>
                  </a:cubicBezTo>
                  <a:cubicBezTo>
                    <a:pt x="16510" y="120650"/>
                    <a:pt x="10160" y="118110"/>
                    <a:pt x="6350" y="113030"/>
                  </a:cubicBezTo>
                  <a:cubicBezTo>
                    <a:pt x="2540" y="106680"/>
                    <a:pt x="0" y="97790"/>
                    <a:pt x="3810" y="88900"/>
                  </a:cubicBezTo>
                  <a:cubicBezTo>
                    <a:pt x="7620" y="76200"/>
                    <a:pt x="26670" y="57150"/>
                    <a:pt x="46990" y="48260"/>
                  </a:cubicBezTo>
                  <a:cubicBezTo>
                    <a:pt x="73660" y="36830"/>
                    <a:pt x="130810" y="34290"/>
                    <a:pt x="153670" y="40640"/>
                  </a:cubicBezTo>
                  <a:cubicBezTo>
                    <a:pt x="166370" y="44450"/>
                    <a:pt x="177800" y="52070"/>
                    <a:pt x="180340" y="60960"/>
                  </a:cubicBezTo>
                  <a:cubicBezTo>
                    <a:pt x="185420" y="71120"/>
                    <a:pt x="182880" y="88900"/>
                    <a:pt x="173990" y="99060"/>
                  </a:cubicBezTo>
                  <a:cubicBezTo>
                    <a:pt x="162560" y="114300"/>
                    <a:pt x="110490" y="114300"/>
                    <a:pt x="101600" y="128270"/>
                  </a:cubicBezTo>
                  <a:cubicBezTo>
                    <a:pt x="95250" y="138430"/>
                    <a:pt x="96520" y="154940"/>
                    <a:pt x="100330" y="162560"/>
                  </a:cubicBezTo>
                  <a:cubicBezTo>
                    <a:pt x="105410" y="168910"/>
                    <a:pt x="127000" y="173990"/>
                    <a:pt x="128270" y="172720"/>
                  </a:cubicBezTo>
                  <a:cubicBezTo>
                    <a:pt x="129540" y="170180"/>
                    <a:pt x="106680" y="149860"/>
                    <a:pt x="106680" y="149860"/>
                  </a:cubicBezTo>
                  <a:cubicBezTo>
                    <a:pt x="106680" y="149860"/>
                    <a:pt x="125730" y="163830"/>
                    <a:pt x="124460" y="168910"/>
                  </a:cubicBezTo>
                  <a:cubicBezTo>
                    <a:pt x="123190" y="172720"/>
                    <a:pt x="97790" y="180340"/>
                    <a:pt x="93980" y="176530"/>
                  </a:cubicBezTo>
                  <a:cubicBezTo>
                    <a:pt x="91440" y="173990"/>
                    <a:pt x="105410" y="151130"/>
                    <a:pt x="105410" y="152400"/>
                  </a:cubicBezTo>
                  <a:cubicBezTo>
                    <a:pt x="106680" y="152400"/>
                    <a:pt x="105410" y="167640"/>
                    <a:pt x="101600" y="172720"/>
                  </a:cubicBezTo>
                  <a:cubicBezTo>
                    <a:pt x="96520" y="176530"/>
                    <a:pt x="85090" y="179070"/>
                    <a:pt x="77470" y="176530"/>
                  </a:cubicBezTo>
                  <a:cubicBezTo>
                    <a:pt x="71120" y="173990"/>
                    <a:pt x="59690" y="160020"/>
                    <a:pt x="59690" y="151130"/>
                  </a:cubicBezTo>
                  <a:cubicBezTo>
                    <a:pt x="60960" y="143510"/>
                    <a:pt x="72390" y="130810"/>
                    <a:pt x="80010" y="128270"/>
                  </a:cubicBezTo>
                  <a:cubicBezTo>
                    <a:pt x="86360" y="125730"/>
                    <a:pt x="97790" y="128270"/>
                    <a:pt x="102870" y="133350"/>
                  </a:cubicBezTo>
                  <a:cubicBezTo>
                    <a:pt x="107950" y="139700"/>
                    <a:pt x="111760" y="156210"/>
                    <a:pt x="107950" y="163830"/>
                  </a:cubicBezTo>
                  <a:cubicBezTo>
                    <a:pt x="105410" y="170180"/>
                    <a:pt x="96520" y="177800"/>
                    <a:pt x="88900" y="177800"/>
                  </a:cubicBezTo>
                  <a:cubicBezTo>
                    <a:pt x="81280" y="177800"/>
                    <a:pt x="66040" y="168910"/>
                    <a:pt x="62230" y="162560"/>
                  </a:cubicBezTo>
                  <a:cubicBezTo>
                    <a:pt x="58420" y="156210"/>
                    <a:pt x="58420" y="144780"/>
                    <a:pt x="64770" y="138430"/>
                  </a:cubicBezTo>
                  <a:cubicBezTo>
                    <a:pt x="74930" y="128270"/>
                    <a:pt x="133350" y="119380"/>
                    <a:pt x="146050" y="128270"/>
                  </a:cubicBezTo>
                  <a:cubicBezTo>
                    <a:pt x="154940" y="134620"/>
                    <a:pt x="156210" y="152400"/>
                    <a:pt x="154940" y="163830"/>
                  </a:cubicBezTo>
                  <a:cubicBezTo>
                    <a:pt x="153670" y="175260"/>
                    <a:pt x="149860" y="186690"/>
                    <a:pt x="142240" y="195580"/>
                  </a:cubicBezTo>
                  <a:cubicBezTo>
                    <a:pt x="135890" y="205740"/>
                    <a:pt x="124460" y="219710"/>
                    <a:pt x="114300" y="218440"/>
                  </a:cubicBezTo>
                  <a:cubicBezTo>
                    <a:pt x="101600" y="217170"/>
                    <a:pt x="78740" y="190500"/>
                    <a:pt x="73660" y="173990"/>
                  </a:cubicBezTo>
                  <a:cubicBezTo>
                    <a:pt x="68580" y="156210"/>
                    <a:pt x="74930" y="124460"/>
                    <a:pt x="85090" y="113030"/>
                  </a:cubicBezTo>
                  <a:cubicBezTo>
                    <a:pt x="91440" y="104140"/>
                    <a:pt x="102870" y="100330"/>
                    <a:pt x="114300" y="101600"/>
                  </a:cubicBezTo>
                  <a:cubicBezTo>
                    <a:pt x="128270" y="101600"/>
                    <a:pt x="151130" y="115570"/>
                    <a:pt x="161290" y="130810"/>
                  </a:cubicBezTo>
                  <a:cubicBezTo>
                    <a:pt x="173990" y="146050"/>
                    <a:pt x="186690" y="179070"/>
                    <a:pt x="180340" y="195580"/>
                  </a:cubicBezTo>
                  <a:cubicBezTo>
                    <a:pt x="173990" y="209550"/>
                    <a:pt x="147320" y="219710"/>
                    <a:pt x="129540" y="223520"/>
                  </a:cubicBezTo>
                  <a:cubicBezTo>
                    <a:pt x="111760" y="227330"/>
                    <a:pt x="87630" y="226060"/>
                    <a:pt x="73660" y="219710"/>
                  </a:cubicBezTo>
                  <a:cubicBezTo>
                    <a:pt x="63500" y="213360"/>
                    <a:pt x="57150" y="203200"/>
                    <a:pt x="53340" y="190500"/>
                  </a:cubicBezTo>
                  <a:cubicBezTo>
                    <a:pt x="46990" y="168910"/>
                    <a:pt x="40640" y="121920"/>
                    <a:pt x="54610" y="101600"/>
                  </a:cubicBezTo>
                  <a:cubicBezTo>
                    <a:pt x="68580" y="80010"/>
                    <a:pt x="127000" y="58420"/>
                    <a:pt x="138430" y="63500"/>
                  </a:cubicBezTo>
                  <a:cubicBezTo>
                    <a:pt x="144780" y="67310"/>
                    <a:pt x="147320" y="85090"/>
                    <a:pt x="143510" y="90170"/>
                  </a:cubicBezTo>
                  <a:cubicBezTo>
                    <a:pt x="135890" y="99060"/>
                    <a:pt x="93980" y="83820"/>
                    <a:pt x="73660" y="90170"/>
                  </a:cubicBezTo>
                  <a:cubicBezTo>
                    <a:pt x="55880" y="96520"/>
                    <a:pt x="40640" y="124460"/>
                    <a:pt x="26670" y="123190"/>
                  </a:cubicBezTo>
                  <a:cubicBezTo>
                    <a:pt x="17780" y="123190"/>
                    <a:pt x="2540" y="109220"/>
                    <a:pt x="2540" y="101600"/>
                  </a:cubicBezTo>
                  <a:cubicBezTo>
                    <a:pt x="1270" y="92710"/>
                    <a:pt x="8890" y="80010"/>
                    <a:pt x="21590" y="73660"/>
                  </a:cubicBezTo>
                  <a:cubicBezTo>
                    <a:pt x="52070" y="58420"/>
                    <a:pt x="149860" y="83820"/>
                    <a:pt x="226060" y="81280"/>
                  </a:cubicBezTo>
                  <a:cubicBezTo>
                    <a:pt x="321310" y="80010"/>
                    <a:pt x="501650" y="36830"/>
                    <a:pt x="546100" y="52070"/>
                  </a:cubicBezTo>
                  <a:cubicBezTo>
                    <a:pt x="560070" y="57150"/>
                    <a:pt x="568960" y="67310"/>
                    <a:pt x="570230" y="76200"/>
                  </a:cubicBezTo>
                  <a:cubicBezTo>
                    <a:pt x="571500" y="87630"/>
                    <a:pt x="554990" y="104140"/>
                    <a:pt x="544830" y="115570"/>
                  </a:cubicBezTo>
                  <a:cubicBezTo>
                    <a:pt x="532130" y="129540"/>
                    <a:pt x="518160" y="139700"/>
                    <a:pt x="497840" y="151130"/>
                  </a:cubicBezTo>
                  <a:cubicBezTo>
                    <a:pt x="467360" y="167640"/>
                    <a:pt x="396240" y="207010"/>
                    <a:pt x="373380" y="199390"/>
                  </a:cubicBezTo>
                  <a:cubicBezTo>
                    <a:pt x="361950" y="194310"/>
                    <a:pt x="354330" y="180340"/>
                    <a:pt x="354330" y="166370"/>
                  </a:cubicBezTo>
                  <a:cubicBezTo>
                    <a:pt x="354330" y="143510"/>
                    <a:pt x="387350" y="88900"/>
                    <a:pt x="403860" y="77470"/>
                  </a:cubicBezTo>
                  <a:cubicBezTo>
                    <a:pt x="411480" y="72390"/>
                    <a:pt x="420370" y="72390"/>
                    <a:pt x="427990" y="73660"/>
                  </a:cubicBezTo>
                  <a:cubicBezTo>
                    <a:pt x="434340" y="76200"/>
                    <a:pt x="443230" y="85090"/>
                    <a:pt x="443230" y="91440"/>
                  </a:cubicBezTo>
                  <a:cubicBezTo>
                    <a:pt x="444500" y="100330"/>
                    <a:pt x="436880" y="115570"/>
                    <a:pt x="425450" y="123190"/>
                  </a:cubicBezTo>
                  <a:cubicBezTo>
                    <a:pt x="410210" y="134620"/>
                    <a:pt x="363220" y="143510"/>
                    <a:pt x="345440" y="138430"/>
                  </a:cubicBezTo>
                  <a:cubicBezTo>
                    <a:pt x="332740" y="134620"/>
                    <a:pt x="320040" y="121920"/>
                    <a:pt x="320040" y="113030"/>
                  </a:cubicBezTo>
                  <a:cubicBezTo>
                    <a:pt x="318770" y="102870"/>
                    <a:pt x="328930" y="88900"/>
                    <a:pt x="341630" y="81280"/>
                  </a:cubicBezTo>
                  <a:cubicBezTo>
                    <a:pt x="367030" y="66040"/>
                    <a:pt x="453390" y="55880"/>
                    <a:pt x="477520" y="60960"/>
                  </a:cubicBezTo>
                  <a:cubicBezTo>
                    <a:pt x="487680" y="63500"/>
                    <a:pt x="494030" y="68580"/>
                    <a:pt x="497840" y="74930"/>
                  </a:cubicBezTo>
                  <a:cubicBezTo>
                    <a:pt x="500380" y="81280"/>
                    <a:pt x="501650" y="90170"/>
                    <a:pt x="497840" y="97790"/>
                  </a:cubicBezTo>
                  <a:cubicBezTo>
                    <a:pt x="491490" y="113030"/>
                    <a:pt x="467360" y="134620"/>
                    <a:pt x="441960" y="149860"/>
                  </a:cubicBezTo>
                  <a:cubicBezTo>
                    <a:pt x="401320" y="172720"/>
                    <a:pt x="299720" y="210820"/>
                    <a:pt x="269240" y="203200"/>
                  </a:cubicBezTo>
                  <a:cubicBezTo>
                    <a:pt x="255270" y="200660"/>
                    <a:pt x="246380" y="187960"/>
                    <a:pt x="245110" y="179070"/>
                  </a:cubicBezTo>
                  <a:cubicBezTo>
                    <a:pt x="242570" y="170180"/>
                    <a:pt x="248920" y="158750"/>
                    <a:pt x="256540" y="147320"/>
                  </a:cubicBezTo>
                  <a:cubicBezTo>
                    <a:pt x="271780" y="127000"/>
                    <a:pt x="313690" y="93980"/>
                    <a:pt x="340360" y="76200"/>
                  </a:cubicBezTo>
                  <a:cubicBezTo>
                    <a:pt x="359410" y="63500"/>
                    <a:pt x="382270" y="46990"/>
                    <a:pt x="397510" y="48260"/>
                  </a:cubicBezTo>
                  <a:cubicBezTo>
                    <a:pt x="408940" y="49530"/>
                    <a:pt x="424180" y="58420"/>
                    <a:pt x="426720" y="66040"/>
                  </a:cubicBezTo>
                  <a:cubicBezTo>
                    <a:pt x="429260" y="73660"/>
                    <a:pt x="422910" y="86360"/>
                    <a:pt x="411480" y="96520"/>
                  </a:cubicBezTo>
                  <a:cubicBezTo>
                    <a:pt x="382270" y="125730"/>
                    <a:pt x="226060" y="194310"/>
                    <a:pt x="187960" y="195580"/>
                  </a:cubicBezTo>
                  <a:cubicBezTo>
                    <a:pt x="173990" y="195580"/>
                    <a:pt x="165100" y="191770"/>
                    <a:pt x="160020" y="185420"/>
                  </a:cubicBezTo>
                  <a:cubicBezTo>
                    <a:pt x="156210" y="180340"/>
                    <a:pt x="153670" y="168910"/>
                    <a:pt x="157480" y="162560"/>
                  </a:cubicBezTo>
                  <a:cubicBezTo>
                    <a:pt x="162560" y="151130"/>
                    <a:pt x="180340" y="143510"/>
                    <a:pt x="199390" y="133350"/>
                  </a:cubicBezTo>
                  <a:cubicBezTo>
                    <a:pt x="234950" y="115570"/>
                    <a:pt x="331470" y="72390"/>
                    <a:pt x="361950" y="78740"/>
                  </a:cubicBezTo>
                  <a:cubicBezTo>
                    <a:pt x="374650" y="81280"/>
                    <a:pt x="384810" y="92710"/>
                    <a:pt x="386080" y="100330"/>
                  </a:cubicBezTo>
                  <a:cubicBezTo>
                    <a:pt x="388620" y="107950"/>
                    <a:pt x="379730" y="121920"/>
                    <a:pt x="373380" y="125730"/>
                  </a:cubicBezTo>
                  <a:cubicBezTo>
                    <a:pt x="367030" y="130810"/>
                    <a:pt x="351790" y="133350"/>
                    <a:pt x="346710" y="128270"/>
                  </a:cubicBezTo>
                  <a:cubicBezTo>
                    <a:pt x="339090" y="121920"/>
                    <a:pt x="334010" y="83820"/>
                    <a:pt x="340360" y="78740"/>
                  </a:cubicBezTo>
                  <a:cubicBezTo>
                    <a:pt x="345440" y="74930"/>
                    <a:pt x="367030" y="85090"/>
                    <a:pt x="370840" y="92710"/>
                  </a:cubicBezTo>
                  <a:cubicBezTo>
                    <a:pt x="374650" y="101600"/>
                    <a:pt x="365760" y="124460"/>
                    <a:pt x="360680" y="125730"/>
                  </a:cubicBezTo>
                  <a:cubicBezTo>
                    <a:pt x="354330" y="125730"/>
                    <a:pt x="332740" y="86360"/>
                    <a:pt x="336550" y="81280"/>
                  </a:cubicBezTo>
                  <a:cubicBezTo>
                    <a:pt x="340360" y="77470"/>
                    <a:pt x="364490" y="81280"/>
                    <a:pt x="370840" y="87630"/>
                  </a:cubicBezTo>
                  <a:cubicBezTo>
                    <a:pt x="375920" y="93980"/>
                    <a:pt x="377190" y="106680"/>
                    <a:pt x="372110" y="116840"/>
                  </a:cubicBezTo>
                  <a:cubicBezTo>
                    <a:pt x="360680" y="138430"/>
                    <a:pt x="297180" y="175260"/>
                    <a:pt x="256540" y="187960"/>
                  </a:cubicBezTo>
                  <a:cubicBezTo>
                    <a:pt x="218440" y="198120"/>
                    <a:pt x="160020" y="200660"/>
                    <a:pt x="138430" y="189230"/>
                  </a:cubicBezTo>
                  <a:cubicBezTo>
                    <a:pt x="128270" y="182880"/>
                    <a:pt x="121920" y="171450"/>
                    <a:pt x="121920" y="160020"/>
                  </a:cubicBezTo>
                  <a:cubicBezTo>
                    <a:pt x="120650" y="146050"/>
                    <a:pt x="129540" y="128270"/>
                    <a:pt x="144780" y="113030"/>
                  </a:cubicBezTo>
                  <a:cubicBezTo>
                    <a:pt x="173990" y="81280"/>
                    <a:pt x="280670" y="16510"/>
                    <a:pt x="311150" y="16510"/>
                  </a:cubicBezTo>
                  <a:cubicBezTo>
                    <a:pt x="323850" y="16510"/>
                    <a:pt x="332740" y="22860"/>
                    <a:pt x="336550" y="30480"/>
                  </a:cubicBezTo>
                  <a:cubicBezTo>
                    <a:pt x="339090" y="38100"/>
                    <a:pt x="337820" y="48260"/>
                    <a:pt x="331470" y="58420"/>
                  </a:cubicBezTo>
                  <a:cubicBezTo>
                    <a:pt x="314960" y="83820"/>
                    <a:pt x="218440" y="137160"/>
                    <a:pt x="190500" y="144780"/>
                  </a:cubicBezTo>
                  <a:cubicBezTo>
                    <a:pt x="180340" y="148590"/>
                    <a:pt x="172720" y="148590"/>
                    <a:pt x="166370" y="144780"/>
                  </a:cubicBezTo>
                  <a:cubicBezTo>
                    <a:pt x="161290" y="140970"/>
                    <a:pt x="153670" y="133350"/>
                    <a:pt x="153670" y="125730"/>
                  </a:cubicBezTo>
                  <a:cubicBezTo>
                    <a:pt x="153670" y="114300"/>
                    <a:pt x="165100" y="96520"/>
                    <a:pt x="179070" y="82550"/>
                  </a:cubicBezTo>
                  <a:cubicBezTo>
                    <a:pt x="196850" y="63500"/>
                    <a:pt x="242570" y="34290"/>
                    <a:pt x="264160" y="31750"/>
                  </a:cubicBezTo>
                  <a:cubicBezTo>
                    <a:pt x="274320" y="29210"/>
                    <a:pt x="284480" y="33020"/>
                    <a:pt x="290830" y="39370"/>
                  </a:cubicBezTo>
                  <a:cubicBezTo>
                    <a:pt x="297180" y="45720"/>
                    <a:pt x="303530" y="59690"/>
                    <a:pt x="299720" y="72390"/>
                  </a:cubicBezTo>
                  <a:cubicBezTo>
                    <a:pt x="292100" y="99060"/>
                    <a:pt x="227330" y="154940"/>
                    <a:pt x="194310" y="173990"/>
                  </a:cubicBezTo>
                  <a:cubicBezTo>
                    <a:pt x="173990" y="185420"/>
                    <a:pt x="147320" y="195580"/>
                    <a:pt x="135890" y="190500"/>
                  </a:cubicBezTo>
                  <a:cubicBezTo>
                    <a:pt x="128270" y="187960"/>
                    <a:pt x="124460" y="177800"/>
                    <a:pt x="123190" y="170180"/>
                  </a:cubicBezTo>
                  <a:cubicBezTo>
                    <a:pt x="123190" y="163830"/>
                    <a:pt x="127000" y="157480"/>
                    <a:pt x="134620" y="149860"/>
                  </a:cubicBezTo>
                  <a:cubicBezTo>
                    <a:pt x="152400" y="130810"/>
                    <a:pt x="240030" y="85090"/>
                    <a:pt x="267970" y="83820"/>
                  </a:cubicBezTo>
                  <a:cubicBezTo>
                    <a:pt x="280670" y="82550"/>
                    <a:pt x="290830" y="87630"/>
                    <a:pt x="294640" y="93980"/>
                  </a:cubicBezTo>
                  <a:cubicBezTo>
                    <a:pt x="299720" y="100330"/>
                    <a:pt x="300990" y="114300"/>
                    <a:pt x="294640" y="121920"/>
                  </a:cubicBezTo>
                  <a:cubicBezTo>
                    <a:pt x="287020" y="135890"/>
                    <a:pt x="247650" y="149860"/>
                    <a:pt x="231140" y="151130"/>
                  </a:cubicBezTo>
                  <a:cubicBezTo>
                    <a:pt x="219710" y="152400"/>
                    <a:pt x="208280" y="148590"/>
                    <a:pt x="203200" y="142240"/>
                  </a:cubicBezTo>
                  <a:cubicBezTo>
                    <a:pt x="199390" y="135890"/>
                    <a:pt x="198120" y="121920"/>
                    <a:pt x="201930" y="113030"/>
                  </a:cubicBezTo>
                  <a:cubicBezTo>
                    <a:pt x="209550" y="100330"/>
                    <a:pt x="238760" y="77470"/>
                    <a:pt x="254000" y="76200"/>
                  </a:cubicBezTo>
                  <a:cubicBezTo>
                    <a:pt x="264160" y="74930"/>
                    <a:pt x="276860" y="80010"/>
                    <a:pt x="280670" y="87630"/>
                  </a:cubicBezTo>
                  <a:cubicBezTo>
                    <a:pt x="284480" y="95250"/>
                    <a:pt x="281940" y="110490"/>
                    <a:pt x="275590" y="120650"/>
                  </a:cubicBezTo>
                  <a:cubicBezTo>
                    <a:pt x="262890" y="137160"/>
                    <a:pt x="212090" y="158750"/>
                    <a:pt x="193040" y="160020"/>
                  </a:cubicBezTo>
                  <a:cubicBezTo>
                    <a:pt x="182880" y="161290"/>
                    <a:pt x="175260" y="160020"/>
                    <a:pt x="170180" y="153670"/>
                  </a:cubicBezTo>
                  <a:cubicBezTo>
                    <a:pt x="165100" y="147320"/>
                    <a:pt x="161290" y="132080"/>
                    <a:pt x="166370" y="120650"/>
                  </a:cubicBezTo>
                  <a:cubicBezTo>
                    <a:pt x="173990" y="102870"/>
                    <a:pt x="203200" y="82550"/>
                    <a:pt x="229870" y="67310"/>
                  </a:cubicBezTo>
                  <a:cubicBezTo>
                    <a:pt x="269240" y="46990"/>
                    <a:pt x="354330" y="17780"/>
                    <a:pt x="382270" y="22860"/>
                  </a:cubicBezTo>
                  <a:cubicBezTo>
                    <a:pt x="393700" y="24130"/>
                    <a:pt x="402590" y="31750"/>
                    <a:pt x="406400" y="39370"/>
                  </a:cubicBezTo>
                  <a:cubicBezTo>
                    <a:pt x="408940" y="45720"/>
                    <a:pt x="406400" y="59690"/>
                    <a:pt x="398780" y="67310"/>
                  </a:cubicBezTo>
                  <a:cubicBezTo>
                    <a:pt x="382270" y="82550"/>
                    <a:pt x="298450" y="104140"/>
                    <a:pt x="279400" y="95250"/>
                  </a:cubicBezTo>
                  <a:cubicBezTo>
                    <a:pt x="269240" y="90170"/>
                    <a:pt x="264160" y="77470"/>
                    <a:pt x="265430" y="69850"/>
                  </a:cubicBezTo>
                  <a:cubicBezTo>
                    <a:pt x="266700" y="60960"/>
                    <a:pt x="273050" y="53340"/>
                    <a:pt x="284480" y="48260"/>
                  </a:cubicBezTo>
                  <a:cubicBezTo>
                    <a:pt x="318770" y="31750"/>
                    <a:pt x="471170" y="33020"/>
                    <a:pt x="528320" y="48260"/>
                  </a:cubicBezTo>
                  <a:cubicBezTo>
                    <a:pt x="562610" y="57150"/>
                    <a:pt x="591820" y="77470"/>
                    <a:pt x="605790" y="91440"/>
                  </a:cubicBezTo>
                  <a:cubicBezTo>
                    <a:pt x="613410" y="100330"/>
                    <a:pt x="619760" y="109220"/>
                    <a:pt x="618490" y="118110"/>
                  </a:cubicBezTo>
                  <a:cubicBezTo>
                    <a:pt x="618490" y="127000"/>
                    <a:pt x="610870" y="138430"/>
                    <a:pt x="601980" y="146050"/>
                  </a:cubicBezTo>
                  <a:cubicBezTo>
                    <a:pt x="589280" y="154940"/>
                    <a:pt x="556260" y="165100"/>
                    <a:pt x="546100" y="160020"/>
                  </a:cubicBezTo>
                  <a:cubicBezTo>
                    <a:pt x="538480" y="154940"/>
                    <a:pt x="532130" y="134620"/>
                    <a:pt x="537210" y="129540"/>
                  </a:cubicBezTo>
                  <a:cubicBezTo>
                    <a:pt x="548640" y="118110"/>
                    <a:pt x="690880" y="162560"/>
                    <a:pt x="717550" y="182880"/>
                  </a:cubicBezTo>
                  <a:cubicBezTo>
                    <a:pt x="727710" y="190500"/>
                    <a:pt x="732790" y="199390"/>
                    <a:pt x="732790" y="207010"/>
                  </a:cubicBezTo>
                  <a:cubicBezTo>
                    <a:pt x="732790" y="215900"/>
                    <a:pt x="723900" y="227330"/>
                    <a:pt x="715010" y="231140"/>
                  </a:cubicBezTo>
                  <a:cubicBezTo>
                    <a:pt x="707390" y="234950"/>
                    <a:pt x="688340" y="234950"/>
                    <a:pt x="681990" y="228600"/>
                  </a:cubicBezTo>
                  <a:cubicBezTo>
                    <a:pt x="675640" y="222250"/>
                    <a:pt x="674370" y="201930"/>
                    <a:pt x="680720" y="195580"/>
                  </a:cubicBezTo>
                  <a:cubicBezTo>
                    <a:pt x="690880" y="184150"/>
                    <a:pt x="755650" y="181610"/>
                    <a:pt x="758190" y="187960"/>
                  </a:cubicBezTo>
                  <a:cubicBezTo>
                    <a:pt x="760730" y="191770"/>
                    <a:pt x="749300" y="205740"/>
                    <a:pt x="740410" y="208280"/>
                  </a:cubicBezTo>
                  <a:cubicBezTo>
                    <a:pt x="727710" y="212090"/>
                    <a:pt x="702310" y="191770"/>
                    <a:pt x="680720" y="187960"/>
                  </a:cubicBezTo>
                  <a:cubicBezTo>
                    <a:pt x="656590" y="184150"/>
                    <a:pt x="613410" y="196850"/>
                    <a:pt x="605790" y="186690"/>
                  </a:cubicBezTo>
                  <a:cubicBezTo>
                    <a:pt x="600710" y="180340"/>
                    <a:pt x="604520" y="162560"/>
                    <a:pt x="609600" y="157480"/>
                  </a:cubicBezTo>
                  <a:cubicBezTo>
                    <a:pt x="615950" y="152400"/>
                    <a:pt x="636270" y="152400"/>
                    <a:pt x="640080" y="157480"/>
                  </a:cubicBezTo>
                  <a:cubicBezTo>
                    <a:pt x="642620" y="161290"/>
                    <a:pt x="632460" y="182880"/>
                    <a:pt x="624840" y="185420"/>
                  </a:cubicBezTo>
                  <a:cubicBezTo>
                    <a:pt x="612140" y="189230"/>
                    <a:pt x="572770" y="172720"/>
                    <a:pt x="567690" y="161290"/>
                  </a:cubicBezTo>
                  <a:cubicBezTo>
                    <a:pt x="563880" y="153670"/>
                    <a:pt x="567690" y="138430"/>
                    <a:pt x="574040" y="134620"/>
                  </a:cubicBezTo>
                  <a:cubicBezTo>
                    <a:pt x="584200" y="128270"/>
                    <a:pt x="614680" y="147320"/>
                    <a:pt x="637540" y="149860"/>
                  </a:cubicBezTo>
                  <a:cubicBezTo>
                    <a:pt x="662940" y="152400"/>
                    <a:pt x="707390" y="138430"/>
                    <a:pt x="722630" y="146050"/>
                  </a:cubicBezTo>
                  <a:cubicBezTo>
                    <a:pt x="731520" y="149860"/>
                    <a:pt x="736600" y="157480"/>
                    <a:pt x="736600" y="165100"/>
                  </a:cubicBezTo>
                  <a:cubicBezTo>
                    <a:pt x="737870" y="171450"/>
                    <a:pt x="734060" y="181610"/>
                    <a:pt x="728980" y="186690"/>
                  </a:cubicBezTo>
                  <a:cubicBezTo>
                    <a:pt x="723900" y="191770"/>
                    <a:pt x="716280" y="194310"/>
                    <a:pt x="706120" y="193040"/>
                  </a:cubicBezTo>
                  <a:cubicBezTo>
                    <a:pt x="679450" y="189230"/>
                    <a:pt x="574040" y="133350"/>
                    <a:pt x="566420" y="110490"/>
                  </a:cubicBezTo>
                  <a:cubicBezTo>
                    <a:pt x="563880" y="101600"/>
                    <a:pt x="568960" y="90170"/>
                    <a:pt x="577850" y="85090"/>
                  </a:cubicBezTo>
                  <a:cubicBezTo>
                    <a:pt x="594360" y="76200"/>
                    <a:pt x="680720" y="96520"/>
                    <a:pt x="683260" y="104140"/>
                  </a:cubicBezTo>
                  <a:cubicBezTo>
                    <a:pt x="683260" y="109220"/>
                    <a:pt x="670560" y="118110"/>
                    <a:pt x="660400" y="118110"/>
                  </a:cubicBezTo>
                  <a:cubicBezTo>
                    <a:pt x="635000" y="119380"/>
                    <a:pt x="537210" y="71120"/>
                    <a:pt x="525780" y="50800"/>
                  </a:cubicBezTo>
                  <a:cubicBezTo>
                    <a:pt x="520700" y="41910"/>
                    <a:pt x="523240" y="33020"/>
                    <a:pt x="527050" y="26670"/>
                  </a:cubicBezTo>
                  <a:cubicBezTo>
                    <a:pt x="530860" y="20320"/>
                    <a:pt x="541020" y="15240"/>
                    <a:pt x="548640" y="15240"/>
                  </a:cubicBezTo>
                  <a:cubicBezTo>
                    <a:pt x="556260" y="15240"/>
                    <a:pt x="567690" y="21590"/>
                    <a:pt x="574040" y="31750"/>
                  </a:cubicBezTo>
                  <a:cubicBezTo>
                    <a:pt x="589280" y="52070"/>
                    <a:pt x="598170" y="119380"/>
                    <a:pt x="599440" y="149860"/>
                  </a:cubicBezTo>
                  <a:cubicBezTo>
                    <a:pt x="599440" y="168910"/>
                    <a:pt x="600710" y="187960"/>
                    <a:pt x="593090" y="196850"/>
                  </a:cubicBezTo>
                  <a:cubicBezTo>
                    <a:pt x="586740" y="203200"/>
                    <a:pt x="575310" y="207010"/>
                    <a:pt x="566420" y="205740"/>
                  </a:cubicBezTo>
                  <a:cubicBezTo>
                    <a:pt x="556260" y="205740"/>
                    <a:pt x="547370" y="200660"/>
                    <a:pt x="538480" y="191770"/>
                  </a:cubicBezTo>
                  <a:cubicBezTo>
                    <a:pt x="520700" y="173990"/>
                    <a:pt x="492760" y="110490"/>
                    <a:pt x="492760" y="86360"/>
                  </a:cubicBezTo>
                  <a:cubicBezTo>
                    <a:pt x="492760" y="74930"/>
                    <a:pt x="497840" y="64770"/>
                    <a:pt x="504190" y="59690"/>
                  </a:cubicBezTo>
                  <a:cubicBezTo>
                    <a:pt x="510540" y="55880"/>
                    <a:pt x="520700" y="54610"/>
                    <a:pt x="528320" y="58420"/>
                  </a:cubicBezTo>
                  <a:cubicBezTo>
                    <a:pt x="541020" y="64770"/>
                    <a:pt x="571500" y="104140"/>
                    <a:pt x="568960" y="114300"/>
                  </a:cubicBezTo>
                  <a:cubicBezTo>
                    <a:pt x="566420" y="121920"/>
                    <a:pt x="551180" y="128270"/>
                    <a:pt x="542290" y="125730"/>
                  </a:cubicBezTo>
                  <a:cubicBezTo>
                    <a:pt x="530860" y="123190"/>
                    <a:pt x="513080" y="91440"/>
                    <a:pt x="509270" y="77470"/>
                  </a:cubicBezTo>
                  <a:cubicBezTo>
                    <a:pt x="508000" y="69850"/>
                    <a:pt x="509270" y="60960"/>
                    <a:pt x="513080" y="54610"/>
                  </a:cubicBezTo>
                  <a:cubicBezTo>
                    <a:pt x="516890" y="49530"/>
                    <a:pt x="524510" y="44450"/>
                    <a:pt x="534670" y="44450"/>
                  </a:cubicBezTo>
                  <a:cubicBezTo>
                    <a:pt x="556260" y="43180"/>
                    <a:pt x="612140" y="77470"/>
                    <a:pt x="646430" y="80010"/>
                  </a:cubicBezTo>
                  <a:cubicBezTo>
                    <a:pt x="676910" y="82550"/>
                    <a:pt x="723900" y="59690"/>
                    <a:pt x="730250" y="68580"/>
                  </a:cubicBezTo>
                  <a:cubicBezTo>
                    <a:pt x="734060" y="74930"/>
                    <a:pt x="721360" y="95250"/>
                    <a:pt x="711200" y="104140"/>
                  </a:cubicBezTo>
                  <a:cubicBezTo>
                    <a:pt x="698500" y="115570"/>
                    <a:pt x="656590" y="129540"/>
                    <a:pt x="651510" y="124460"/>
                  </a:cubicBezTo>
                  <a:cubicBezTo>
                    <a:pt x="648970" y="121920"/>
                    <a:pt x="654050" y="104140"/>
                    <a:pt x="662940" y="99060"/>
                  </a:cubicBezTo>
                  <a:cubicBezTo>
                    <a:pt x="676910" y="91440"/>
                    <a:pt x="746760" y="118110"/>
                    <a:pt x="749300" y="110490"/>
                  </a:cubicBezTo>
                  <a:cubicBezTo>
                    <a:pt x="751840" y="104140"/>
                    <a:pt x="688340" y="60960"/>
                    <a:pt x="666750" y="50800"/>
                  </a:cubicBezTo>
                  <a:cubicBezTo>
                    <a:pt x="654050" y="45720"/>
                    <a:pt x="637540" y="43180"/>
                    <a:pt x="636270" y="45720"/>
                  </a:cubicBezTo>
                  <a:cubicBezTo>
                    <a:pt x="635000" y="46990"/>
                    <a:pt x="647700" y="53340"/>
                    <a:pt x="657860" y="60960"/>
                  </a:cubicBezTo>
                  <a:cubicBezTo>
                    <a:pt x="687070" y="81280"/>
                    <a:pt x="788670" y="156210"/>
                    <a:pt x="824230" y="163830"/>
                  </a:cubicBezTo>
                  <a:cubicBezTo>
                    <a:pt x="840740" y="167640"/>
                    <a:pt x="853440" y="153670"/>
                    <a:pt x="861060" y="158750"/>
                  </a:cubicBezTo>
                  <a:cubicBezTo>
                    <a:pt x="867410" y="162560"/>
                    <a:pt x="872490" y="179070"/>
                    <a:pt x="869950" y="186690"/>
                  </a:cubicBezTo>
                  <a:cubicBezTo>
                    <a:pt x="866140" y="194310"/>
                    <a:pt x="853440" y="203200"/>
                    <a:pt x="840740" y="204470"/>
                  </a:cubicBezTo>
                  <a:cubicBezTo>
                    <a:pt x="811530" y="205740"/>
                    <a:pt x="731520" y="163830"/>
                    <a:pt x="701040" y="146050"/>
                  </a:cubicBezTo>
                  <a:cubicBezTo>
                    <a:pt x="684530" y="135890"/>
                    <a:pt x="669290" y="129540"/>
                    <a:pt x="665480" y="118110"/>
                  </a:cubicBezTo>
                  <a:cubicBezTo>
                    <a:pt x="660400" y="107950"/>
                    <a:pt x="661670" y="87630"/>
                    <a:pt x="668020" y="83820"/>
                  </a:cubicBezTo>
                  <a:cubicBezTo>
                    <a:pt x="683260" y="76200"/>
                    <a:pt x="742950" y="125730"/>
                    <a:pt x="778510" y="139700"/>
                  </a:cubicBezTo>
                  <a:cubicBezTo>
                    <a:pt x="812800" y="152400"/>
                    <a:pt x="877570" y="171450"/>
                    <a:pt x="878840" y="168910"/>
                  </a:cubicBezTo>
                  <a:cubicBezTo>
                    <a:pt x="880110" y="165100"/>
                    <a:pt x="787400" y="138430"/>
                    <a:pt x="777240" y="119380"/>
                  </a:cubicBezTo>
                  <a:cubicBezTo>
                    <a:pt x="772160" y="110490"/>
                    <a:pt x="773430" y="95250"/>
                    <a:pt x="779780" y="91440"/>
                  </a:cubicBezTo>
                  <a:cubicBezTo>
                    <a:pt x="798830" y="81280"/>
                    <a:pt x="965200" y="184150"/>
                    <a:pt x="967740" y="180340"/>
                  </a:cubicBezTo>
                  <a:cubicBezTo>
                    <a:pt x="969010" y="176530"/>
                    <a:pt x="887730" y="111760"/>
                    <a:pt x="850900" y="97790"/>
                  </a:cubicBezTo>
                  <a:cubicBezTo>
                    <a:pt x="822960" y="88900"/>
                    <a:pt x="784860" y="102870"/>
                    <a:pt x="770890" y="92710"/>
                  </a:cubicBezTo>
                  <a:cubicBezTo>
                    <a:pt x="763270" y="86360"/>
                    <a:pt x="758190" y="73660"/>
                    <a:pt x="759460" y="66040"/>
                  </a:cubicBezTo>
                  <a:cubicBezTo>
                    <a:pt x="762000" y="57150"/>
                    <a:pt x="772160" y="46990"/>
                    <a:pt x="786130" y="45720"/>
                  </a:cubicBezTo>
                  <a:cubicBezTo>
                    <a:pt x="831850" y="40640"/>
                    <a:pt x="1008380" y="158750"/>
                    <a:pt x="1082040" y="179070"/>
                  </a:cubicBezTo>
                  <a:cubicBezTo>
                    <a:pt x="1122680" y="190500"/>
                    <a:pt x="1163320" y="179070"/>
                    <a:pt x="1179830" y="190500"/>
                  </a:cubicBezTo>
                  <a:cubicBezTo>
                    <a:pt x="1189990" y="196850"/>
                    <a:pt x="1195070" y="207010"/>
                    <a:pt x="1195070" y="215900"/>
                  </a:cubicBezTo>
                  <a:cubicBezTo>
                    <a:pt x="1193800" y="223520"/>
                    <a:pt x="1186180" y="236220"/>
                    <a:pt x="1177290" y="237490"/>
                  </a:cubicBezTo>
                  <a:cubicBezTo>
                    <a:pt x="1163320" y="241300"/>
                    <a:pt x="1139190" y="223520"/>
                    <a:pt x="1120140" y="210820"/>
                  </a:cubicBezTo>
                  <a:cubicBezTo>
                    <a:pt x="1094740" y="193040"/>
                    <a:pt x="1068070" y="157480"/>
                    <a:pt x="1041400" y="139700"/>
                  </a:cubicBezTo>
                  <a:cubicBezTo>
                    <a:pt x="1018540" y="125730"/>
                    <a:pt x="981710" y="123190"/>
                    <a:pt x="971550" y="110490"/>
                  </a:cubicBezTo>
                  <a:cubicBezTo>
                    <a:pt x="965200" y="102870"/>
                    <a:pt x="962660" y="86360"/>
                    <a:pt x="966470" y="82550"/>
                  </a:cubicBezTo>
                  <a:cubicBezTo>
                    <a:pt x="975360" y="76200"/>
                    <a:pt x="1043940" y="111760"/>
                    <a:pt x="1054100" y="128270"/>
                  </a:cubicBezTo>
                  <a:cubicBezTo>
                    <a:pt x="1060450" y="135890"/>
                    <a:pt x="1061720" y="149860"/>
                    <a:pt x="1056640" y="153670"/>
                  </a:cubicBezTo>
                  <a:cubicBezTo>
                    <a:pt x="1043940" y="163830"/>
                    <a:pt x="937260" y="130810"/>
                    <a:pt x="923290" y="110490"/>
                  </a:cubicBezTo>
                  <a:cubicBezTo>
                    <a:pt x="916940" y="101600"/>
                    <a:pt x="916940" y="85090"/>
                    <a:pt x="925830" y="77470"/>
                  </a:cubicBezTo>
                  <a:cubicBezTo>
                    <a:pt x="952500" y="57150"/>
                    <a:pt x="1201420" y="110490"/>
                    <a:pt x="1228090" y="139700"/>
                  </a:cubicBezTo>
                  <a:cubicBezTo>
                    <a:pt x="1236980" y="148590"/>
                    <a:pt x="1234440" y="167640"/>
                    <a:pt x="1233170" y="168910"/>
                  </a:cubicBezTo>
                  <a:cubicBezTo>
                    <a:pt x="1230630" y="170180"/>
                    <a:pt x="1226820" y="153670"/>
                    <a:pt x="1217930" y="147320"/>
                  </a:cubicBezTo>
                  <a:cubicBezTo>
                    <a:pt x="1202690" y="134620"/>
                    <a:pt x="1159510" y="119380"/>
                    <a:pt x="1134110" y="118110"/>
                  </a:cubicBezTo>
                  <a:cubicBezTo>
                    <a:pt x="1112520" y="118110"/>
                    <a:pt x="1085850" y="139700"/>
                    <a:pt x="1074420" y="133350"/>
                  </a:cubicBezTo>
                  <a:cubicBezTo>
                    <a:pt x="1065530" y="128270"/>
                    <a:pt x="1060450" y="109220"/>
                    <a:pt x="1062990" y="101600"/>
                  </a:cubicBezTo>
                  <a:cubicBezTo>
                    <a:pt x="1065530" y="93980"/>
                    <a:pt x="1075690" y="86360"/>
                    <a:pt x="1087120" y="86360"/>
                  </a:cubicBezTo>
                  <a:cubicBezTo>
                    <a:pt x="1111250" y="85090"/>
                    <a:pt x="1193800" y="127000"/>
                    <a:pt x="1205230" y="148590"/>
                  </a:cubicBezTo>
                  <a:cubicBezTo>
                    <a:pt x="1210310" y="160020"/>
                    <a:pt x="1209040" y="177800"/>
                    <a:pt x="1201420" y="181610"/>
                  </a:cubicBezTo>
                  <a:cubicBezTo>
                    <a:pt x="1181100" y="193040"/>
                    <a:pt x="1042670" y="120650"/>
                    <a:pt x="1021080" y="93980"/>
                  </a:cubicBezTo>
                  <a:cubicBezTo>
                    <a:pt x="1012190" y="82550"/>
                    <a:pt x="1010920" y="68580"/>
                    <a:pt x="1014730" y="60960"/>
                  </a:cubicBezTo>
                  <a:cubicBezTo>
                    <a:pt x="1018540" y="53340"/>
                    <a:pt x="1046480" y="49530"/>
                    <a:pt x="1046480" y="495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111982" y="2412793"/>
            <a:ext cx="4403495" cy="9785545"/>
          </a:xfrm>
          <a:custGeom>
            <a:avLst/>
            <a:gdLst/>
            <a:ahLst/>
            <a:cxnLst/>
            <a:rect r="r" b="b" t="t" l="l"/>
            <a:pathLst>
              <a:path h="9785545" w="4403495">
                <a:moveTo>
                  <a:pt x="0" y="0"/>
                </a:moveTo>
                <a:lnTo>
                  <a:pt x="4403495" y="0"/>
                </a:lnTo>
                <a:lnTo>
                  <a:pt x="4403495" y="9785545"/>
                </a:lnTo>
                <a:lnTo>
                  <a:pt x="0" y="97855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056227" y="2112391"/>
            <a:ext cx="6374035" cy="10450968"/>
            <a:chOff x="0" y="0"/>
            <a:chExt cx="8498713" cy="139346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498713" cy="13934567"/>
            </a:xfrm>
            <a:custGeom>
              <a:avLst/>
              <a:gdLst/>
              <a:ahLst/>
              <a:cxnLst/>
              <a:rect r="r" b="b" t="t" l="l"/>
              <a:pathLst>
                <a:path h="13934567" w="8498713">
                  <a:moveTo>
                    <a:pt x="0" y="0"/>
                  </a:moveTo>
                  <a:lnTo>
                    <a:pt x="8498713" y="0"/>
                  </a:lnTo>
                  <a:lnTo>
                    <a:pt x="8498713" y="13934567"/>
                  </a:lnTo>
                  <a:lnTo>
                    <a:pt x="0" y="13934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28" t="0" r="-828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044755" y="208461"/>
            <a:ext cx="12198490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App UI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1839" y="-512570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3" y="0"/>
                </a:lnTo>
                <a:lnTo>
                  <a:pt x="6191913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85284">
            <a:off x="154833" y="-243070"/>
            <a:ext cx="17978334" cy="11284609"/>
          </a:xfrm>
          <a:custGeom>
            <a:avLst/>
            <a:gdLst/>
            <a:ahLst/>
            <a:cxnLst/>
            <a:rect r="r" b="b" t="t" l="l"/>
            <a:pathLst>
              <a:path h="11284609" w="17978334">
                <a:moveTo>
                  <a:pt x="17978334" y="0"/>
                </a:moveTo>
                <a:lnTo>
                  <a:pt x="0" y="0"/>
                </a:lnTo>
                <a:lnTo>
                  <a:pt x="0" y="11284610"/>
                </a:lnTo>
                <a:lnTo>
                  <a:pt x="17978334" y="11284610"/>
                </a:lnTo>
                <a:lnTo>
                  <a:pt x="17978334" y="0"/>
                </a:lnTo>
                <a:close/>
              </a:path>
            </a:pathLst>
          </a:custGeom>
          <a:blipFill>
            <a:blip r:embed="rId4">
              <a:alphaModFix amt="8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" t="0" r="-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5077">
            <a:off x="16602168" y="317447"/>
            <a:ext cx="1117305" cy="1288298"/>
          </a:xfrm>
          <a:custGeom>
            <a:avLst/>
            <a:gdLst/>
            <a:ahLst/>
            <a:cxnLst/>
            <a:rect r="r" b="b" t="t" l="l"/>
            <a:pathLst>
              <a:path h="1288298" w="1117305">
                <a:moveTo>
                  <a:pt x="0" y="0"/>
                </a:moveTo>
                <a:lnTo>
                  <a:pt x="1117306" y="0"/>
                </a:lnTo>
                <a:lnTo>
                  <a:pt x="1117306" y="1288297"/>
                </a:lnTo>
                <a:lnTo>
                  <a:pt x="0" y="1288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9317" y="-4265596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39443" y="7932407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79268" y="1911158"/>
            <a:ext cx="1068239" cy="959787"/>
            <a:chOff x="0" y="0"/>
            <a:chExt cx="7764859" cy="69765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64795" cy="6976599"/>
            </a:xfrm>
            <a:custGeom>
              <a:avLst/>
              <a:gdLst/>
              <a:ahLst/>
              <a:cxnLst/>
              <a:rect r="r" b="b" t="t" l="l"/>
              <a:pathLst>
                <a:path h="6976599" w="7764795">
                  <a:moveTo>
                    <a:pt x="0" y="0"/>
                  </a:moveTo>
                  <a:lnTo>
                    <a:pt x="7764795" y="0"/>
                  </a:lnTo>
                  <a:lnTo>
                    <a:pt x="7764795" y="6976599"/>
                  </a:lnTo>
                  <a:lnTo>
                    <a:pt x="0" y="697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5" t="0" r="-23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0317" y="4118720"/>
            <a:ext cx="955526" cy="955526"/>
            <a:chOff x="0" y="0"/>
            <a:chExt cx="2604836" cy="26048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4897" cy="2604897"/>
            </a:xfrm>
            <a:custGeom>
              <a:avLst/>
              <a:gdLst/>
              <a:ahLst/>
              <a:cxnLst/>
              <a:rect r="r" b="b" t="t" l="l"/>
              <a:pathLst>
                <a:path h="2604897" w="2604897">
                  <a:moveTo>
                    <a:pt x="0" y="0"/>
                  </a:moveTo>
                  <a:lnTo>
                    <a:pt x="2604897" y="0"/>
                  </a:lnTo>
                  <a:lnTo>
                    <a:pt x="2604897" y="2604897"/>
                  </a:lnTo>
                  <a:lnTo>
                    <a:pt x="0" y="2604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2" b="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67511" y="1808039"/>
            <a:ext cx="953256" cy="953256"/>
            <a:chOff x="0" y="0"/>
            <a:chExt cx="2280636" cy="22806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0666" cy="2280666"/>
            </a:xfrm>
            <a:custGeom>
              <a:avLst/>
              <a:gdLst/>
              <a:ahLst/>
              <a:cxnLst/>
              <a:rect r="r" b="b" t="t" l="l"/>
              <a:pathLst>
                <a:path h="2280666" w="2280666">
                  <a:moveTo>
                    <a:pt x="0" y="0"/>
                  </a:moveTo>
                  <a:lnTo>
                    <a:pt x="2280666" y="0"/>
                  </a:lnTo>
                  <a:lnTo>
                    <a:pt x="2280666" y="2280666"/>
                  </a:lnTo>
                  <a:lnTo>
                    <a:pt x="0" y="2280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367511" y="5052129"/>
            <a:ext cx="973851" cy="964939"/>
            <a:chOff x="0" y="0"/>
            <a:chExt cx="2203935" cy="21837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3871" cy="2183765"/>
            </a:xfrm>
            <a:custGeom>
              <a:avLst/>
              <a:gdLst/>
              <a:ahLst/>
              <a:cxnLst/>
              <a:rect r="r" b="b" t="t" l="l"/>
              <a:pathLst>
                <a:path h="2183765" w="2203871">
                  <a:moveTo>
                    <a:pt x="0" y="0"/>
                  </a:moveTo>
                  <a:lnTo>
                    <a:pt x="2203871" y="0"/>
                  </a:lnTo>
                  <a:lnTo>
                    <a:pt x="2203871" y="2183765"/>
                  </a:lnTo>
                  <a:lnTo>
                    <a:pt x="0" y="2183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61" r="-2" b="-46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367511" y="3431959"/>
            <a:ext cx="990314" cy="953420"/>
            <a:chOff x="0" y="0"/>
            <a:chExt cx="1844458" cy="17757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44434" cy="1775714"/>
            </a:xfrm>
            <a:custGeom>
              <a:avLst/>
              <a:gdLst/>
              <a:ahLst/>
              <a:cxnLst/>
              <a:rect r="r" b="b" t="t" l="l"/>
              <a:pathLst>
                <a:path h="1775714" w="1844434">
                  <a:moveTo>
                    <a:pt x="0" y="0"/>
                  </a:moveTo>
                  <a:lnTo>
                    <a:pt x="1844434" y="0"/>
                  </a:lnTo>
                  <a:lnTo>
                    <a:pt x="1844434" y="1775714"/>
                  </a:lnTo>
                  <a:lnTo>
                    <a:pt x="0" y="177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8616" t="0" r="-38618" b="-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367511" y="6882412"/>
            <a:ext cx="1052667" cy="1059593"/>
          </a:xfrm>
          <a:custGeom>
            <a:avLst/>
            <a:gdLst/>
            <a:ahLst/>
            <a:cxnLst/>
            <a:rect r="r" b="b" t="t" l="l"/>
            <a:pathLst>
              <a:path h="1059593" w="1052667">
                <a:moveTo>
                  <a:pt x="0" y="0"/>
                </a:moveTo>
                <a:lnTo>
                  <a:pt x="1052667" y="0"/>
                </a:lnTo>
                <a:lnTo>
                  <a:pt x="1052667" y="1059593"/>
                </a:lnTo>
                <a:lnTo>
                  <a:pt x="0" y="10595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23798" y="1478915"/>
            <a:ext cx="4609503" cy="252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React Native</a:t>
            </a:r>
            <a:r>
              <a:rPr lang="en-US" sz="32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: Cross-platform mobile UI framework.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846640" y="499812"/>
            <a:ext cx="12198490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TechNology Stack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55102" y="1465139"/>
            <a:ext cx="7810071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Node.js</a:t>
            </a:r>
            <a:r>
              <a:rPr lang="en-US" sz="30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: Scalable JavaScript server-side runtime.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655102" y="3089059"/>
            <a:ext cx="7810071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Express.js: </a:t>
            </a:r>
            <a:r>
              <a:rPr lang="en-US" sz="30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Web framework for HTTP routing.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712837" y="4706404"/>
            <a:ext cx="7810071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MongoDB: </a:t>
            </a:r>
            <a:r>
              <a:rPr lang="en-US" sz="30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NoSQL database for dynamic healthcare data storage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754514" y="6466624"/>
            <a:ext cx="7810071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JWT (JSON Web Tokens):</a:t>
            </a:r>
            <a:r>
              <a:rPr lang="en-US" sz="30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 Ensures secure user authentication and session management.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23798" y="3756770"/>
            <a:ext cx="4609503" cy="252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Expo : </a:t>
            </a:r>
            <a:r>
              <a:rPr lang="en-US" sz="32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Preview, test, and debug React Native.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91449" y="5966949"/>
            <a:ext cx="4609503" cy="252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Python : I</a:t>
            </a:r>
            <a:r>
              <a:rPr lang="en-US" sz="32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mplemented Python NLP for voice-based system.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00317" y="6284526"/>
            <a:ext cx="1049995" cy="1049995"/>
          </a:xfrm>
          <a:custGeom>
            <a:avLst/>
            <a:gdLst/>
            <a:ahLst/>
            <a:cxnLst/>
            <a:rect r="r" b="b" t="t" l="l"/>
            <a:pathLst>
              <a:path h="1049995" w="1049995">
                <a:moveTo>
                  <a:pt x="0" y="0"/>
                </a:moveTo>
                <a:lnTo>
                  <a:pt x="1049995" y="0"/>
                </a:lnTo>
                <a:lnTo>
                  <a:pt x="1049995" y="1049995"/>
                </a:lnTo>
                <a:lnTo>
                  <a:pt x="0" y="1049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DAGiRO-zm1k</dc:identifier>
  <dcterms:modified xsi:type="dcterms:W3CDTF">2011-08-01T06:04:30Z</dcterms:modified>
  <cp:revision>1</cp:revision>
  <dc:title>Voice Based Patient Call System</dc:title>
</cp:coreProperties>
</file>